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8"/>
  </p:notesMasterIdLst>
  <p:sldIdLst>
    <p:sldId id="256" r:id="rId2"/>
    <p:sldId id="257" r:id="rId3"/>
    <p:sldId id="286" r:id="rId4"/>
    <p:sldId id="258" r:id="rId5"/>
    <p:sldId id="287" r:id="rId6"/>
    <p:sldId id="259" r:id="rId7"/>
    <p:sldId id="260" r:id="rId8"/>
    <p:sldId id="261" r:id="rId9"/>
    <p:sldId id="262" r:id="rId10"/>
    <p:sldId id="264" r:id="rId11"/>
    <p:sldId id="288" r:id="rId12"/>
    <p:sldId id="289" r:id="rId13"/>
    <p:sldId id="294" r:id="rId14"/>
    <p:sldId id="290" r:id="rId15"/>
    <p:sldId id="291" r:id="rId16"/>
    <p:sldId id="292" r:id="rId17"/>
    <p:sldId id="293" r:id="rId18"/>
    <p:sldId id="295" r:id="rId19"/>
    <p:sldId id="296" r:id="rId20"/>
    <p:sldId id="302" r:id="rId21"/>
    <p:sldId id="301" r:id="rId22"/>
    <p:sldId id="303" r:id="rId23"/>
    <p:sldId id="299" r:id="rId24"/>
    <p:sldId id="270" r:id="rId25"/>
    <p:sldId id="280" r:id="rId26"/>
    <p:sldId id="279" r:id="rId27"/>
  </p:sldIdLst>
  <p:sldSz cx="9144000" cy="5143500" type="screen16x9"/>
  <p:notesSz cx="6858000" cy="9144000"/>
  <p:embeddedFontLst>
    <p:embeddedFont>
      <p:font typeface="Oswald" panose="020B0604020202020204" charset="0"/>
      <p:regular r:id="rId29"/>
      <p:bold r:id="rId30"/>
    </p:embeddedFont>
    <p:embeddedFont>
      <p:font typeface="Roboto Condensed" panose="020B060402020202020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7896"/>
    <a:srgbClr val="3796BF"/>
    <a:srgbClr val="53A5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67695F0-D3AB-40F1-894D-BDDB087B9957}">
  <a:tblStyle styleId="{367695F0-D3AB-40F1-894D-BDDB087B995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91" autoAdjust="0"/>
    <p:restoredTop sz="94660"/>
  </p:normalViewPr>
  <p:slideViewPr>
    <p:cSldViewPr snapToGrid="0">
      <p:cViewPr varScale="1">
        <p:scale>
          <a:sx n="90" d="100"/>
          <a:sy n="90" d="100"/>
        </p:scale>
        <p:origin x="87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70574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4999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08411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0943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4744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30495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42160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45981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820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99024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80727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83544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4970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9119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4BB5D9"/>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5609666" y="2185857"/>
            <a:ext cx="3534604" cy="3432788"/>
            <a:chOff x="6172200" y="2656118"/>
            <a:chExt cx="2971754" cy="2886151"/>
          </a:xfrm>
        </p:grpSpPr>
        <p:sp>
          <p:nvSpPr>
            <p:cNvPr id="11" name="Google Shape;11;p2"/>
            <p:cNvSpPr/>
            <p:nvPr/>
          </p:nvSpPr>
          <p:spPr>
            <a:xfrm rot="9208626" flipH="1">
              <a:off x="6704904" y="4110434"/>
              <a:ext cx="484232" cy="1204006"/>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9208633" flipH="1">
              <a:off x="7804300" y="3279013"/>
              <a:ext cx="877624" cy="2182136"/>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9208606" flipH="1">
              <a:off x="7481789" y="4276913"/>
              <a:ext cx="408796" cy="1016449"/>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9208678" flipH="1">
              <a:off x="6287617" y="4657701"/>
              <a:ext cx="229660" cy="571018"/>
            </a:xfrm>
            <a:prstGeom prst="flowChartManualInpu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289303" y="2656118"/>
              <a:ext cx="854651" cy="1929080"/>
            </a:xfrm>
            <a:custGeom>
              <a:avLst/>
              <a:gdLst/>
              <a:ahLst/>
              <a:cxnLst/>
              <a:rect l="l" t="t" r="r" b="b"/>
              <a:pathLst>
                <a:path w="37596" h="84860" extrusionOk="0">
                  <a:moveTo>
                    <a:pt x="19066" y="0"/>
                  </a:moveTo>
                  <a:lnTo>
                    <a:pt x="0" y="9130"/>
                  </a:lnTo>
                  <a:lnTo>
                    <a:pt x="37596" y="84860"/>
                  </a:lnTo>
                  <a:lnTo>
                    <a:pt x="37596" y="37328"/>
                  </a:lnTo>
                  <a:close/>
                </a:path>
              </a:pathLst>
            </a:custGeom>
            <a:solidFill>
              <a:srgbClr val="FFFFFF"/>
            </a:solidFill>
            <a:ln>
              <a:noFill/>
            </a:ln>
          </p:spPr>
        </p:sp>
      </p:grpSp>
      <p:grpSp>
        <p:nvGrpSpPr>
          <p:cNvPr id="16" name="Google Shape;16;p2"/>
          <p:cNvGrpSpPr/>
          <p:nvPr/>
        </p:nvGrpSpPr>
        <p:grpSpPr>
          <a:xfrm>
            <a:off x="-22" y="-324543"/>
            <a:ext cx="3068579" cy="1910876"/>
            <a:chOff x="-32" y="-215963"/>
            <a:chExt cx="2163561" cy="1347300"/>
          </a:xfrm>
        </p:grpSpPr>
        <p:sp>
          <p:nvSpPr>
            <p:cNvPr id="17" name="Google Shape;17;p2"/>
            <p:cNvSpPr/>
            <p:nvPr/>
          </p:nvSpPr>
          <p:spPr>
            <a:xfrm rot="-1591408" flipH="1">
              <a:off x="1362169" y="-63166"/>
              <a:ext cx="205103" cy="509980"/>
            </a:xfrm>
            <a:prstGeom prst="flowChartManualInpu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591371" flipH="1">
              <a:off x="239463" y="-151890"/>
              <a:ext cx="434754" cy="1080980"/>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591339" flipH="1">
              <a:off x="892401" y="-169347"/>
              <a:ext cx="504374" cy="1254067"/>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591322" flipH="1">
              <a:off x="1818452" y="-76292"/>
              <a:ext cx="229660" cy="571018"/>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800000">
              <a:off x="-32" y="70725"/>
              <a:ext cx="380284" cy="858147"/>
            </a:xfrm>
            <a:custGeom>
              <a:avLst/>
              <a:gdLst/>
              <a:ahLst/>
              <a:cxnLst/>
              <a:rect l="l" t="t" r="r" b="b"/>
              <a:pathLst>
                <a:path w="37596" h="84860" extrusionOk="0">
                  <a:moveTo>
                    <a:pt x="19066" y="0"/>
                  </a:moveTo>
                  <a:lnTo>
                    <a:pt x="0" y="9130"/>
                  </a:lnTo>
                  <a:lnTo>
                    <a:pt x="37596" y="84860"/>
                  </a:lnTo>
                  <a:lnTo>
                    <a:pt x="37596" y="37328"/>
                  </a:lnTo>
                  <a:close/>
                </a:path>
              </a:pathLst>
            </a:custGeom>
            <a:solidFill>
              <a:srgbClr val="81D1EC"/>
            </a:solidFill>
            <a:ln>
              <a:noFill/>
            </a:ln>
          </p:spPr>
        </p:sp>
      </p:grpSp>
      <p:sp>
        <p:nvSpPr>
          <p:cNvPr id="22" name="Google Shape;22;p2"/>
          <p:cNvSpPr txBox="1">
            <a:spLocks noGrp="1"/>
          </p:cNvSpPr>
          <p:nvPr>
            <p:ph type="ctrTitle"/>
          </p:nvPr>
        </p:nvSpPr>
        <p:spPr>
          <a:xfrm>
            <a:off x="685800" y="2753825"/>
            <a:ext cx="5671500" cy="1159800"/>
          </a:xfrm>
          <a:prstGeom prst="rect">
            <a:avLst/>
          </a:prstGeom>
        </p:spPr>
        <p:txBody>
          <a:bodyPr spcFirstLastPara="1" wrap="square" lIns="91425" tIns="91425" rIns="91425" bIns="91425" anchor="b" anchorCtr="0">
            <a:noAutofit/>
          </a:bodyPr>
          <a:lstStyle>
            <a:lvl1pPr lvl="0">
              <a:spcBef>
                <a:spcPts val="0"/>
              </a:spcBef>
              <a:spcAft>
                <a:spcPts val="0"/>
              </a:spcAft>
              <a:buClr>
                <a:srgbClr val="FFFFFF"/>
              </a:buClr>
              <a:buSzPts val="5000"/>
              <a:buNone/>
              <a:defRPr sz="5000">
                <a:solidFill>
                  <a:srgbClr val="FFFFFF"/>
                </a:solidFill>
              </a:defRPr>
            </a:lvl1pPr>
            <a:lvl2pPr lvl="1">
              <a:spcBef>
                <a:spcPts val="0"/>
              </a:spcBef>
              <a:spcAft>
                <a:spcPts val="0"/>
              </a:spcAft>
              <a:buClr>
                <a:srgbClr val="FFFFFF"/>
              </a:buClr>
              <a:buSzPts val="5000"/>
              <a:buNone/>
              <a:defRPr sz="5000">
                <a:solidFill>
                  <a:srgbClr val="FFFFFF"/>
                </a:solidFill>
              </a:defRPr>
            </a:lvl2pPr>
            <a:lvl3pPr lvl="2">
              <a:spcBef>
                <a:spcPts val="0"/>
              </a:spcBef>
              <a:spcAft>
                <a:spcPts val="0"/>
              </a:spcAft>
              <a:buClr>
                <a:srgbClr val="FFFFFF"/>
              </a:buClr>
              <a:buSzPts val="5000"/>
              <a:buNone/>
              <a:defRPr sz="5000">
                <a:solidFill>
                  <a:srgbClr val="FFFFFF"/>
                </a:solidFill>
              </a:defRPr>
            </a:lvl3pPr>
            <a:lvl4pPr lvl="3">
              <a:spcBef>
                <a:spcPts val="0"/>
              </a:spcBef>
              <a:spcAft>
                <a:spcPts val="0"/>
              </a:spcAft>
              <a:buClr>
                <a:srgbClr val="FFFFFF"/>
              </a:buClr>
              <a:buSzPts val="5000"/>
              <a:buNone/>
              <a:defRPr sz="5000">
                <a:solidFill>
                  <a:srgbClr val="FFFFFF"/>
                </a:solidFill>
              </a:defRPr>
            </a:lvl4pPr>
            <a:lvl5pPr lvl="4">
              <a:spcBef>
                <a:spcPts val="0"/>
              </a:spcBef>
              <a:spcAft>
                <a:spcPts val="0"/>
              </a:spcAft>
              <a:buClr>
                <a:srgbClr val="FFFFFF"/>
              </a:buClr>
              <a:buSzPts val="5000"/>
              <a:buNone/>
              <a:defRPr sz="5000">
                <a:solidFill>
                  <a:srgbClr val="FFFFFF"/>
                </a:solidFill>
              </a:defRPr>
            </a:lvl5pPr>
            <a:lvl6pPr lvl="5">
              <a:spcBef>
                <a:spcPts val="0"/>
              </a:spcBef>
              <a:spcAft>
                <a:spcPts val="0"/>
              </a:spcAft>
              <a:buClr>
                <a:srgbClr val="FFFFFF"/>
              </a:buClr>
              <a:buSzPts val="5000"/>
              <a:buNone/>
              <a:defRPr sz="5000">
                <a:solidFill>
                  <a:srgbClr val="FFFFFF"/>
                </a:solidFill>
              </a:defRPr>
            </a:lvl6pPr>
            <a:lvl7pPr lvl="6">
              <a:spcBef>
                <a:spcPts val="0"/>
              </a:spcBef>
              <a:spcAft>
                <a:spcPts val="0"/>
              </a:spcAft>
              <a:buClr>
                <a:srgbClr val="FFFFFF"/>
              </a:buClr>
              <a:buSzPts val="5000"/>
              <a:buNone/>
              <a:defRPr sz="5000">
                <a:solidFill>
                  <a:srgbClr val="FFFFFF"/>
                </a:solidFill>
              </a:defRPr>
            </a:lvl7pPr>
            <a:lvl8pPr lvl="7">
              <a:spcBef>
                <a:spcPts val="0"/>
              </a:spcBef>
              <a:spcAft>
                <a:spcPts val="0"/>
              </a:spcAft>
              <a:buClr>
                <a:srgbClr val="FFFFFF"/>
              </a:buClr>
              <a:buSzPts val="5000"/>
              <a:buNone/>
              <a:defRPr sz="5000">
                <a:solidFill>
                  <a:srgbClr val="FFFFFF"/>
                </a:solidFill>
              </a:defRPr>
            </a:lvl8pPr>
            <a:lvl9pPr lvl="8">
              <a:spcBef>
                <a:spcPts val="0"/>
              </a:spcBef>
              <a:spcAft>
                <a:spcPts val="0"/>
              </a:spcAft>
              <a:buClr>
                <a:srgbClr val="FFFFFF"/>
              </a:buClr>
              <a:buSzPts val="5000"/>
              <a:buNone/>
              <a:defRPr sz="50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rgbClr val="FF9900"/>
        </a:solidFill>
        <a:effectLst/>
      </p:bgPr>
    </p:bg>
    <p:spTree>
      <p:nvGrpSpPr>
        <p:cNvPr id="1" name="Shape 23"/>
        <p:cNvGrpSpPr/>
        <p:nvPr/>
      </p:nvGrpSpPr>
      <p:grpSpPr>
        <a:xfrm>
          <a:off x="0" y="0"/>
          <a:ext cx="0" cy="0"/>
          <a:chOff x="0" y="0"/>
          <a:chExt cx="0" cy="0"/>
        </a:xfrm>
      </p:grpSpPr>
      <p:grpSp>
        <p:nvGrpSpPr>
          <p:cNvPr id="24" name="Google Shape;24;p3"/>
          <p:cNvGrpSpPr/>
          <p:nvPr/>
        </p:nvGrpSpPr>
        <p:grpSpPr>
          <a:xfrm>
            <a:off x="6172200" y="2656118"/>
            <a:ext cx="2971754" cy="2886151"/>
            <a:chOff x="6172200" y="2656118"/>
            <a:chExt cx="2971754" cy="2886151"/>
          </a:xfrm>
        </p:grpSpPr>
        <p:sp>
          <p:nvSpPr>
            <p:cNvPr id="25" name="Google Shape;25;p3"/>
            <p:cNvSpPr/>
            <p:nvPr/>
          </p:nvSpPr>
          <p:spPr>
            <a:xfrm rot="9208626" flipH="1">
              <a:off x="6704904" y="4110434"/>
              <a:ext cx="484232" cy="1204006"/>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9208633" flipH="1">
              <a:off x="7804300" y="3279013"/>
              <a:ext cx="877624" cy="2182136"/>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9208606" flipH="1">
              <a:off x="7481789" y="4276913"/>
              <a:ext cx="408796" cy="1016449"/>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rot="9208678" flipH="1">
              <a:off x="6287617" y="4657701"/>
              <a:ext cx="229660" cy="571018"/>
            </a:xfrm>
            <a:prstGeom prst="flowChartManualInpu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8289303" y="2656118"/>
              <a:ext cx="854651" cy="1929080"/>
            </a:xfrm>
            <a:custGeom>
              <a:avLst/>
              <a:gdLst/>
              <a:ahLst/>
              <a:cxnLst/>
              <a:rect l="l" t="t" r="r" b="b"/>
              <a:pathLst>
                <a:path w="37596" h="84860" extrusionOk="0">
                  <a:moveTo>
                    <a:pt x="19066" y="0"/>
                  </a:moveTo>
                  <a:lnTo>
                    <a:pt x="0" y="9130"/>
                  </a:lnTo>
                  <a:lnTo>
                    <a:pt x="37596" y="84860"/>
                  </a:lnTo>
                  <a:lnTo>
                    <a:pt x="37596" y="37328"/>
                  </a:lnTo>
                  <a:close/>
                </a:path>
              </a:pathLst>
            </a:custGeom>
            <a:solidFill>
              <a:srgbClr val="FFFFFF"/>
            </a:solidFill>
            <a:ln>
              <a:noFill/>
            </a:ln>
          </p:spPr>
        </p:sp>
      </p:grpSp>
      <p:grpSp>
        <p:nvGrpSpPr>
          <p:cNvPr id="30" name="Google Shape;30;p3"/>
          <p:cNvGrpSpPr/>
          <p:nvPr/>
        </p:nvGrpSpPr>
        <p:grpSpPr>
          <a:xfrm>
            <a:off x="-32" y="-228027"/>
            <a:ext cx="2163561" cy="1347300"/>
            <a:chOff x="-32" y="-215963"/>
            <a:chExt cx="2163561" cy="1347300"/>
          </a:xfrm>
        </p:grpSpPr>
        <p:sp>
          <p:nvSpPr>
            <p:cNvPr id="31" name="Google Shape;31;p3"/>
            <p:cNvSpPr/>
            <p:nvPr/>
          </p:nvSpPr>
          <p:spPr>
            <a:xfrm rot="-1591408" flipH="1">
              <a:off x="1362169" y="-63166"/>
              <a:ext cx="205103" cy="509980"/>
            </a:xfrm>
            <a:prstGeom prst="flowChartManualInpu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1591371" flipH="1">
              <a:off x="239463" y="-151890"/>
              <a:ext cx="434754" cy="1080980"/>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rot="-1591339" flipH="1">
              <a:off x="892401" y="-169347"/>
              <a:ext cx="504374" cy="1254067"/>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1591322" flipH="1">
              <a:off x="1818452" y="-76292"/>
              <a:ext cx="229660" cy="571018"/>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rot="10800000">
              <a:off x="-32" y="70725"/>
              <a:ext cx="380284" cy="858147"/>
            </a:xfrm>
            <a:custGeom>
              <a:avLst/>
              <a:gdLst/>
              <a:ahLst/>
              <a:cxnLst/>
              <a:rect l="l" t="t" r="r" b="b"/>
              <a:pathLst>
                <a:path w="37596" h="84860" extrusionOk="0">
                  <a:moveTo>
                    <a:pt x="19066" y="0"/>
                  </a:moveTo>
                  <a:lnTo>
                    <a:pt x="0" y="9130"/>
                  </a:lnTo>
                  <a:lnTo>
                    <a:pt x="37596" y="84860"/>
                  </a:lnTo>
                  <a:lnTo>
                    <a:pt x="37596" y="37328"/>
                  </a:lnTo>
                  <a:close/>
                </a:path>
              </a:pathLst>
            </a:custGeom>
            <a:solidFill>
              <a:srgbClr val="81D1EC"/>
            </a:solidFill>
            <a:ln>
              <a:noFill/>
            </a:ln>
          </p:spPr>
        </p:sp>
      </p:grpSp>
      <p:sp>
        <p:nvSpPr>
          <p:cNvPr id="36" name="Google Shape;36;p3"/>
          <p:cNvSpPr txBox="1">
            <a:spLocks noGrp="1"/>
          </p:cNvSpPr>
          <p:nvPr>
            <p:ph type="ctrTitle"/>
          </p:nvPr>
        </p:nvSpPr>
        <p:spPr>
          <a:xfrm>
            <a:off x="685800" y="2421550"/>
            <a:ext cx="5074500" cy="1159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None/>
              <a:defRPr sz="3600">
                <a:solidFill>
                  <a:srgbClr val="FFFFFF"/>
                </a:solidFill>
              </a:defRPr>
            </a:lvl1pPr>
            <a:lvl2pPr lvl="1" rtl="0">
              <a:spcBef>
                <a:spcPts val="0"/>
              </a:spcBef>
              <a:spcAft>
                <a:spcPts val="0"/>
              </a:spcAft>
              <a:buClr>
                <a:srgbClr val="FFFFFF"/>
              </a:buClr>
              <a:buSzPts val="3600"/>
              <a:buNone/>
              <a:defRPr sz="3600">
                <a:solidFill>
                  <a:srgbClr val="FFFFFF"/>
                </a:solidFill>
              </a:defRPr>
            </a:lvl2pPr>
            <a:lvl3pPr lvl="2" rtl="0">
              <a:spcBef>
                <a:spcPts val="0"/>
              </a:spcBef>
              <a:spcAft>
                <a:spcPts val="0"/>
              </a:spcAft>
              <a:buClr>
                <a:srgbClr val="FFFFFF"/>
              </a:buClr>
              <a:buSzPts val="3600"/>
              <a:buNone/>
              <a:defRPr sz="3600">
                <a:solidFill>
                  <a:srgbClr val="FFFFFF"/>
                </a:solidFill>
              </a:defRPr>
            </a:lvl3pPr>
            <a:lvl4pPr lvl="3" rtl="0">
              <a:spcBef>
                <a:spcPts val="0"/>
              </a:spcBef>
              <a:spcAft>
                <a:spcPts val="0"/>
              </a:spcAft>
              <a:buClr>
                <a:srgbClr val="FFFFFF"/>
              </a:buClr>
              <a:buSzPts val="3600"/>
              <a:buNone/>
              <a:defRPr sz="3600">
                <a:solidFill>
                  <a:srgbClr val="FFFFFF"/>
                </a:solidFill>
              </a:defRPr>
            </a:lvl4pPr>
            <a:lvl5pPr lvl="4" rtl="0">
              <a:spcBef>
                <a:spcPts val="0"/>
              </a:spcBef>
              <a:spcAft>
                <a:spcPts val="0"/>
              </a:spcAft>
              <a:buClr>
                <a:srgbClr val="FFFFFF"/>
              </a:buClr>
              <a:buSzPts val="3600"/>
              <a:buNone/>
              <a:defRPr sz="3600">
                <a:solidFill>
                  <a:srgbClr val="FFFFFF"/>
                </a:solidFill>
              </a:defRPr>
            </a:lvl5pPr>
            <a:lvl6pPr lvl="5" rtl="0">
              <a:spcBef>
                <a:spcPts val="0"/>
              </a:spcBef>
              <a:spcAft>
                <a:spcPts val="0"/>
              </a:spcAft>
              <a:buClr>
                <a:srgbClr val="FFFFFF"/>
              </a:buClr>
              <a:buSzPts val="3600"/>
              <a:buNone/>
              <a:defRPr sz="3600">
                <a:solidFill>
                  <a:srgbClr val="FFFFFF"/>
                </a:solidFill>
              </a:defRPr>
            </a:lvl6pPr>
            <a:lvl7pPr lvl="6" rtl="0">
              <a:spcBef>
                <a:spcPts val="0"/>
              </a:spcBef>
              <a:spcAft>
                <a:spcPts val="0"/>
              </a:spcAft>
              <a:buClr>
                <a:srgbClr val="FFFFFF"/>
              </a:buClr>
              <a:buSzPts val="3600"/>
              <a:buNone/>
              <a:defRPr sz="3600">
                <a:solidFill>
                  <a:srgbClr val="FFFFFF"/>
                </a:solidFill>
              </a:defRPr>
            </a:lvl7pPr>
            <a:lvl8pPr lvl="7" rtl="0">
              <a:spcBef>
                <a:spcPts val="0"/>
              </a:spcBef>
              <a:spcAft>
                <a:spcPts val="0"/>
              </a:spcAft>
              <a:buClr>
                <a:srgbClr val="FFFFFF"/>
              </a:buClr>
              <a:buSzPts val="3600"/>
              <a:buNone/>
              <a:defRPr sz="3600">
                <a:solidFill>
                  <a:srgbClr val="FFFFFF"/>
                </a:solidFill>
              </a:defRPr>
            </a:lvl8pPr>
            <a:lvl9pPr lvl="8" rtl="0">
              <a:spcBef>
                <a:spcPts val="0"/>
              </a:spcBef>
              <a:spcAft>
                <a:spcPts val="0"/>
              </a:spcAft>
              <a:buClr>
                <a:srgbClr val="FFFFFF"/>
              </a:buClr>
              <a:buSzPts val="3600"/>
              <a:buNone/>
              <a:defRPr sz="3600">
                <a:solidFill>
                  <a:srgbClr val="FFFFFF"/>
                </a:solidFill>
              </a:defRPr>
            </a:lvl9pPr>
          </a:lstStyle>
          <a:p>
            <a:endParaRPr/>
          </a:p>
        </p:txBody>
      </p:sp>
      <p:sp>
        <p:nvSpPr>
          <p:cNvPr id="37" name="Google Shape;37;p3"/>
          <p:cNvSpPr txBox="1">
            <a:spLocks noGrp="1"/>
          </p:cNvSpPr>
          <p:nvPr>
            <p:ph type="subTitle" idx="1"/>
          </p:nvPr>
        </p:nvSpPr>
        <p:spPr>
          <a:xfrm>
            <a:off x="685800" y="3449654"/>
            <a:ext cx="5074500" cy="784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000"/>
              <a:buNone/>
              <a:defRPr>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38" name="Google Shape;38;p3"/>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39"/>
        <p:cNvGrpSpPr/>
        <p:nvPr/>
      </p:nvGrpSpPr>
      <p:grpSpPr>
        <a:xfrm>
          <a:off x="0" y="0"/>
          <a:ext cx="0" cy="0"/>
          <a:chOff x="0" y="0"/>
          <a:chExt cx="0" cy="0"/>
        </a:xfrm>
      </p:grpSpPr>
      <p:sp>
        <p:nvSpPr>
          <p:cNvPr id="40" name="Google Shape;40;p4"/>
          <p:cNvSpPr txBox="1">
            <a:spLocks noGrp="1"/>
          </p:cNvSpPr>
          <p:nvPr>
            <p:ph type="body" idx="1"/>
          </p:nvPr>
        </p:nvSpPr>
        <p:spPr>
          <a:xfrm>
            <a:off x="2822775" y="2161800"/>
            <a:ext cx="3498300" cy="819900"/>
          </a:xfrm>
          <a:prstGeom prst="rect">
            <a:avLst/>
          </a:prstGeom>
        </p:spPr>
        <p:txBody>
          <a:bodyPr spcFirstLastPara="1" wrap="square" lIns="91425" tIns="91425" rIns="91425" bIns="91425" anchor="ctr" anchorCtr="0">
            <a:noAutofit/>
          </a:bodyPr>
          <a:lstStyle>
            <a:lvl1pPr marL="457200" lvl="0" indent="-381000" algn="ctr" rtl="0">
              <a:spcBef>
                <a:spcPts val="600"/>
              </a:spcBef>
              <a:spcAft>
                <a:spcPts val="0"/>
              </a:spcAft>
              <a:buClr>
                <a:srgbClr val="3796BF"/>
              </a:buClr>
              <a:buSzPts val="2400"/>
              <a:buFont typeface="Oswald"/>
              <a:buChar char="»"/>
              <a:defRPr sz="2400">
                <a:solidFill>
                  <a:srgbClr val="3796BF"/>
                </a:solidFill>
                <a:latin typeface="Oswald"/>
                <a:ea typeface="Oswald"/>
                <a:cs typeface="Oswald"/>
                <a:sym typeface="Oswald"/>
              </a:defRPr>
            </a:lvl1pPr>
            <a:lvl2pPr marL="914400" lvl="1" indent="-381000" algn="ctr" rtl="0">
              <a:spcBef>
                <a:spcPts val="0"/>
              </a:spcBef>
              <a:spcAft>
                <a:spcPts val="0"/>
              </a:spcAft>
              <a:buClr>
                <a:srgbClr val="3796BF"/>
              </a:buClr>
              <a:buSzPts val="2400"/>
              <a:buFont typeface="Oswald"/>
              <a:buChar char="⋄"/>
              <a:defRPr sz="2400">
                <a:solidFill>
                  <a:srgbClr val="3796BF"/>
                </a:solidFill>
                <a:latin typeface="Oswald"/>
                <a:ea typeface="Oswald"/>
                <a:cs typeface="Oswald"/>
                <a:sym typeface="Oswald"/>
              </a:defRPr>
            </a:lvl2pPr>
            <a:lvl3pPr marL="1371600" lvl="2" indent="-381000" algn="ctr" rtl="0">
              <a:spcBef>
                <a:spcPts val="0"/>
              </a:spcBef>
              <a:spcAft>
                <a:spcPts val="0"/>
              </a:spcAft>
              <a:buClr>
                <a:srgbClr val="3796BF"/>
              </a:buClr>
              <a:buSzPts val="2400"/>
              <a:buFont typeface="Oswald"/>
              <a:buChar char="⋄"/>
              <a:defRPr sz="2400">
                <a:solidFill>
                  <a:srgbClr val="3796BF"/>
                </a:solidFill>
                <a:latin typeface="Oswald"/>
                <a:ea typeface="Oswald"/>
                <a:cs typeface="Oswald"/>
                <a:sym typeface="Oswald"/>
              </a:defRPr>
            </a:lvl3pPr>
            <a:lvl4pPr marL="1828800" lvl="3" indent="-381000" algn="ctr" rtl="0">
              <a:spcBef>
                <a:spcPts val="0"/>
              </a:spcBef>
              <a:spcAft>
                <a:spcPts val="0"/>
              </a:spcAft>
              <a:buClr>
                <a:srgbClr val="3796BF"/>
              </a:buClr>
              <a:buSzPts val="2400"/>
              <a:buFont typeface="Oswald"/>
              <a:buChar char="⋄"/>
              <a:defRPr sz="2400">
                <a:solidFill>
                  <a:srgbClr val="3796BF"/>
                </a:solidFill>
                <a:latin typeface="Oswald"/>
                <a:ea typeface="Oswald"/>
                <a:cs typeface="Oswald"/>
                <a:sym typeface="Oswald"/>
              </a:defRPr>
            </a:lvl4pPr>
            <a:lvl5pPr marL="2286000" lvl="4" indent="-381000" algn="ctr" rtl="0">
              <a:spcBef>
                <a:spcPts val="0"/>
              </a:spcBef>
              <a:spcAft>
                <a:spcPts val="0"/>
              </a:spcAft>
              <a:buClr>
                <a:srgbClr val="3796BF"/>
              </a:buClr>
              <a:buSzPts val="2400"/>
              <a:buFont typeface="Oswald"/>
              <a:buChar char="⋄"/>
              <a:defRPr sz="2400">
                <a:solidFill>
                  <a:srgbClr val="3796BF"/>
                </a:solidFill>
                <a:latin typeface="Oswald"/>
                <a:ea typeface="Oswald"/>
                <a:cs typeface="Oswald"/>
                <a:sym typeface="Oswald"/>
              </a:defRPr>
            </a:lvl5pPr>
            <a:lvl6pPr marL="2743200" lvl="5" indent="-381000" algn="ctr" rtl="0">
              <a:spcBef>
                <a:spcPts val="0"/>
              </a:spcBef>
              <a:spcAft>
                <a:spcPts val="0"/>
              </a:spcAft>
              <a:buClr>
                <a:srgbClr val="3796BF"/>
              </a:buClr>
              <a:buSzPts val="2400"/>
              <a:buFont typeface="Oswald"/>
              <a:buChar char="⋄"/>
              <a:defRPr sz="2400">
                <a:solidFill>
                  <a:srgbClr val="3796BF"/>
                </a:solidFill>
                <a:latin typeface="Oswald"/>
                <a:ea typeface="Oswald"/>
                <a:cs typeface="Oswald"/>
                <a:sym typeface="Oswald"/>
              </a:defRPr>
            </a:lvl6pPr>
            <a:lvl7pPr marL="3200400" lvl="6" indent="-381000" algn="ctr" rtl="0">
              <a:spcBef>
                <a:spcPts val="0"/>
              </a:spcBef>
              <a:spcAft>
                <a:spcPts val="0"/>
              </a:spcAft>
              <a:buClr>
                <a:srgbClr val="3796BF"/>
              </a:buClr>
              <a:buSzPts val="2400"/>
              <a:buFont typeface="Oswald"/>
              <a:buChar char="●"/>
              <a:defRPr sz="2400">
                <a:solidFill>
                  <a:srgbClr val="3796BF"/>
                </a:solidFill>
                <a:latin typeface="Oswald"/>
                <a:ea typeface="Oswald"/>
                <a:cs typeface="Oswald"/>
                <a:sym typeface="Oswald"/>
              </a:defRPr>
            </a:lvl7pPr>
            <a:lvl8pPr marL="3657600" lvl="7" indent="-381000" algn="ctr" rtl="0">
              <a:spcBef>
                <a:spcPts val="0"/>
              </a:spcBef>
              <a:spcAft>
                <a:spcPts val="0"/>
              </a:spcAft>
              <a:buClr>
                <a:srgbClr val="3796BF"/>
              </a:buClr>
              <a:buSzPts val="2400"/>
              <a:buFont typeface="Oswald"/>
              <a:buChar char="○"/>
              <a:defRPr sz="2400">
                <a:solidFill>
                  <a:srgbClr val="3796BF"/>
                </a:solidFill>
                <a:latin typeface="Oswald"/>
                <a:ea typeface="Oswald"/>
                <a:cs typeface="Oswald"/>
                <a:sym typeface="Oswald"/>
              </a:defRPr>
            </a:lvl8pPr>
            <a:lvl9pPr marL="4114800" lvl="8" indent="-381000" algn="ctr">
              <a:spcBef>
                <a:spcPts val="0"/>
              </a:spcBef>
              <a:spcAft>
                <a:spcPts val="0"/>
              </a:spcAft>
              <a:buClr>
                <a:srgbClr val="3796BF"/>
              </a:buClr>
              <a:buSzPts val="2400"/>
              <a:buFont typeface="Oswald"/>
              <a:buChar char="■"/>
              <a:defRPr sz="2400">
                <a:solidFill>
                  <a:srgbClr val="3796BF"/>
                </a:solidFill>
                <a:latin typeface="Oswald"/>
                <a:ea typeface="Oswald"/>
                <a:cs typeface="Oswald"/>
                <a:sym typeface="Oswald"/>
              </a:defRPr>
            </a:lvl9pPr>
          </a:lstStyle>
          <a:p>
            <a:endParaRPr/>
          </a:p>
        </p:txBody>
      </p:sp>
      <p:grpSp>
        <p:nvGrpSpPr>
          <p:cNvPr id="41" name="Google Shape;41;p4"/>
          <p:cNvGrpSpPr/>
          <p:nvPr/>
        </p:nvGrpSpPr>
        <p:grpSpPr>
          <a:xfrm>
            <a:off x="5609666" y="2185857"/>
            <a:ext cx="3534604" cy="3432788"/>
            <a:chOff x="6172200" y="2656118"/>
            <a:chExt cx="2971754" cy="2886151"/>
          </a:xfrm>
        </p:grpSpPr>
        <p:sp>
          <p:nvSpPr>
            <p:cNvPr id="42" name="Google Shape;42;p4"/>
            <p:cNvSpPr/>
            <p:nvPr/>
          </p:nvSpPr>
          <p:spPr>
            <a:xfrm rot="9208626" flipH="1">
              <a:off x="6704904" y="4110434"/>
              <a:ext cx="484232" cy="1204006"/>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rot="9208633" flipH="1">
              <a:off x="7804300" y="3279013"/>
              <a:ext cx="877624" cy="2182136"/>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rot="9208606" flipH="1">
              <a:off x="7481789" y="4276913"/>
              <a:ext cx="408796" cy="1016449"/>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rot="9208678" flipH="1">
              <a:off x="6287617" y="4657701"/>
              <a:ext cx="229660" cy="571018"/>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8289303" y="2656118"/>
              <a:ext cx="854651" cy="1929080"/>
            </a:xfrm>
            <a:custGeom>
              <a:avLst/>
              <a:gdLst/>
              <a:ahLst/>
              <a:cxnLst/>
              <a:rect l="l" t="t" r="r" b="b"/>
              <a:pathLst>
                <a:path w="37596" h="84860" extrusionOk="0">
                  <a:moveTo>
                    <a:pt x="19066" y="0"/>
                  </a:moveTo>
                  <a:lnTo>
                    <a:pt x="0" y="9130"/>
                  </a:lnTo>
                  <a:lnTo>
                    <a:pt x="37596" y="84860"/>
                  </a:lnTo>
                  <a:lnTo>
                    <a:pt x="37596" y="37328"/>
                  </a:lnTo>
                  <a:close/>
                </a:path>
              </a:pathLst>
            </a:custGeom>
            <a:solidFill>
              <a:srgbClr val="4BB5D9"/>
            </a:solidFill>
            <a:ln>
              <a:noFill/>
            </a:ln>
          </p:spPr>
        </p:sp>
      </p:grpSp>
      <p:grpSp>
        <p:nvGrpSpPr>
          <p:cNvPr id="47" name="Google Shape;47;p4"/>
          <p:cNvGrpSpPr/>
          <p:nvPr/>
        </p:nvGrpSpPr>
        <p:grpSpPr>
          <a:xfrm>
            <a:off x="-22" y="-324543"/>
            <a:ext cx="3068579" cy="1910876"/>
            <a:chOff x="-32" y="-215963"/>
            <a:chExt cx="2163561" cy="1347300"/>
          </a:xfrm>
        </p:grpSpPr>
        <p:sp>
          <p:nvSpPr>
            <p:cNvPr id="48" name="Google Shape;48;p4"/>
            <p:cNvSpPr/>
            <p:nvPr/>
          </p:nvSpPr>
          <p:spPr>
            <a:xfrm rot="-1591408" flipH="1">
              <a:off x="1362169" y="-63166"/>
              <a:ext cx="205103" cy="509980"/>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1591371" flipH="1">
              <a:off x="239463" y="-151890"/>
              <a:ext cx="434754" cy="1080980"/>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rot="-1591339" flipH="1">
              <a:off x="892401" y="-169347"/>
              <a:ext cx="504374" cy="1254067"/>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1591322" flipH="1">
              <a:off x="1818452" y="-76292"/>
              <a:ext cx="229660" cy="571018"/>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rot="10800000">
              <a:off x="-32" y="70725"/>
              <a:ext cx="380284" cy="858147"/>
            </a:xfrm>
            <a:custGeom>
              <a:avLst/>
              <a:gdLst/>
              <a:ahLst/>
              <a:cxnLst/>
              <a:rect l="l" t="t" r="r" b="b"/>
              <a:pathLst>
                <a:path w="37596" h="84860" extrusionOk="0">
                  <a:moveTo>
                    <a:pt x="19066" y="0"/>
                  </a:moveTo>
                  <a:lnTo>
                    <a:pt x="0" y="9130"/>
                  </a:lnTo>
                  <a:lnTo>
                    <a:pt x="37596" y="84860"/>
                  </a:lnTo>
                  <a:lnTo>
                    <a:pt x="37596" y="37328"/>
                  </a:lnTo>
                  <a:close/>
                </a:path>
              </a:pathLst>
            </a:custGeom>
            <a:solidFill>
              <a:srgbClr val="81D1EC"/>
            </a:solidFill>
            <a:ln>
              <a:noFill/>
            </a:ln>
          </p:spPr>
        </p:sp>
      </p:grpSp>
      <p:sp>
        <p:nvSpPr>
          <p:cNvPr id="53" name="Google Shape;53;p4"/>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lvl1pPr lvl="0" algn="r" rtl="0">
              <a:buNone/>
              <a:defRPr sz="1300">
                <a:solidFill>
                  <a:srgbClr val="4BB5D9"/>
                </a:solidFill>
                <a:latin typeface="Roboto Condensed"/>
                <a:ea typeface="Roboto Condensed"/>
                <a:cs typeface="Roboto Condensed"/>
                <a:sym typeface="Roboto Condensed"/>
              </a:defRPr>
            </a:lvl1pPr>
            <a:lvl2pPr lvl="1" algn="r" rtl="0">
              <a:buNone/>
              <a:defRPr sz="1300">
                <a:solidFill>
                  <a:srgbClr val="4BB5D9"/>
                </a:solidFill>
                <a:latin typeface="Roboto Condensed"/>
                <a:ea typeface="Roboto Condensed"/>
                <a:cs typeface="Roboto Condensed"/>
                <a:sym typeface="Roboto Condensed"/>
              </a:defRPr>
            </a:lvl2pPr>
            <a:lvl3pPr lvl="2" algn="r" rtl="0">
              <a:buNone/>
              <a:defRPr sz="1300">
                <a:solidFill>
                  <a:srgbClr val="4BB5D9"/>
                </a:solidFill>
                <a:latin typeface="Roboto Condensed"/>
                <a:ea typeface="Roboto Condensed"/>
                <a:cs typeface="Roboto Condensed"/>
                <a:sym typeface="Roboto Condensed"/>
              </a:defRPr>
            </a:lvl3pPr>
            <a:lvl4pPr lvl="3" algn="r" rtl="0">
              <a:buNone/>
              <a:defRPr sz="1300">
                <a:solidFill>
                  <a:srgbClr val="4BB5D9"/>
                </a:solidFill>
                <a:latin typeface="Roboto Condensed"/>
                <a:ea typeface="Roboto Condensed"/>
                <a:cs typeface="Roboto Condensed"/>
                <a:sym typeface="Roboto Condensed"/>
              </a:defRPr>
            </a:lvl4pPr>
            <a:lvl5pPr lvl="4" algn="r" rtl="0">
              <a:buNone/>
              <a:defRPr sz="1300">
                <a:solidFill>
                  <a:srgbClr val="4BB5D9"/>
                </a:solidFill>
                <a:latin typeface="Roboto Condensed"/>
                <a:ea typeface="Roboto Condensed"/>
                <a:cs typeface="Roboto Condensed"/>
                <a:sym typeface="Roboto Condensed"/>
              </a:defRPr>
            </a:lvl5pPr>
            <a:lvl6pPr lvl="5" algn="r" rtl="0">
              <a:buNone/>
              <a:defRPr sz="1300">
                <a:solidFill>
                  <a:srgbClr val="4BB5D9"/>
                </a:solidFill>
                <a:latin typeface="Roboto Condensed"/>
                <a:ea typeface="Roboto Condensed"/>
                <a:cs typeface="Roboto Condensed"/>
                <a:sym typeface="Roboto Condensed"/>
              </a:defRPr>
            </a:lvl6pPr>
            <a:lvl7pPr lvl="6" algn="r" rtl="0">
              <a:buNone/>
              <a:defRPr sz="1300">
                <a:solidFill>
                  <a:srgbClr val="4BB5D9"/>
                </a:solidFill>
                <a:latin typeface="Roboto Condensed"/>
                <a:ea typeface="Roboto Condensed"/>
                <a:cs typeface="Roboto Condensed"/>
                <a:sym typeface="Roboto Condensed"/>
              </a:defRPr>
            </a:lvl7pPr>
            <a:lvl8pPr lvl="7" algn="r" rtl="0">
              <a:buNone/>
              <a:defRPr sz="1300">
                <a:solidFill>
                  <a:srgbClr val="4BB5D9"/>
                </a:solidFill>
                <a:latin typeface="Roboto Condensed"/>
                <a:ea typeface="Roboto Condensed"/>
                <a:cs typeface="Roboto Condensed"/>
                <a:sym typeface="Roboto Condensed"/>
              </a:defRPr>
            </a:lvl8pPr>
            <a:lvl9pPr lvl="8" algn="r" rtl="0">
              <a:buNone/>
              <a:defRPr sz="1300">
                <a:solidFill>
                  <a:srgbClr val="4BB5D9"/>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54"/>
        <p:cNvGrpSpPr/>
        <p:nvPr/>
      </p:nvGrpSpPr>
      <p:grpSpPr>
        <a:xfrm>
          <a:off x="0" y="0"/>
          <a:ext cx="0" cy="0"/>
          <a:chOff x="0" y="0"/>
          <a:chExt cx="0" cy="0"/>
        </a:xfrm>
      </p:grpSpPr>
      <p:grpSp>
        <p:nvGrpSpPr>
          <p:cNvPr id="55" name="Google Shape;55;p5"/>
          <p:cNvGrpSpPr/>
          <p:nvPr/>
        </p:nvGrpSpPr>
        <p:grpSpPr>
          <a:xfrm>
            <a:off x="6172200" y="2656118"/>
            <a:ext cx="2971754" cy="2886151"/>
            <a:chOff x="6172200" y="2656118"/>
            <a:chExt cx="2971754" cy="2886151"/>
          </a:xfrm>
        </p:grpSpPr>
        <p:sp>
          <p:nvSpPr>
            <p:cNvPr id="56" name="Google Shape;56;p5"/>
            <p:cNvSpPr/>
            <p:nvPr/>
          </p:nvSpPr>
          <p:spPr>
            <a:xfrm rot="9208626" flipH="1">
              <a:off x="6704904" y="4110434"/>
              <a:ext cx="484232" cy="1204006"/>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rot="9208633" flipH="1">
              <a:off x="7804300" y="3279013"/>
              <a:ext cx="877624" cy="2182136"/>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rot="9208606" flipH="1">
              <a:off x="7481789" y="4276913"/>
              <a:ext cx="408796" cy="1016449"/>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rot="9208678" flipH="1">
              <a:off x="6287617" y="4657701"/>
              <a:ext cx="229660" cy="571018"/>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a:off x="8289303" y="2656118"/>
              <a:ext cx="854651" cy="1929080"/>
            </a:xfrm>
            <a:custGeom>
              <a:avLst/>
              <a:gdLst/>
              <a:ahLst/>
              <a:cxnLst/>
              <a:rect l="l" t="t" r="r" b="b"/>
              <a:pathLst>
                <a:path w="37596" h="84860" extrusionOk="0">
                  <a:moveTo>
                    <a:pt x="19066" y="0"/>
                  </a:moveTo>
                  <a:lnTo>
                    <a:pt x="0" y="9130"/>
                  </a:lnTo>
                  <a:lnTo>
                    <a:pt x="37596" y="84860"/>
                  </a:lnTo>
                  <a:lnTo>
                    <a:pt x="37596" y="37328"/>
                  </a:lnTo>
                  <a:close/>
                </a:path>
              </a:pathLst>
            </a:custGeom>
            <a:solidFill>
              <a:srgbClr val="3796BF"/>
            </a:solidFill>
            <a:ln>
              <a:noFill/>
            </a:ln>
          </p:spPr>
        </p:sp>
      </p:grpSp>
      <p:grpSp>
        <p:nvGrpSpPr>
          <p:cNvPr id="61" name="Google Shape;61;p5"/>
          <p:cNvGrpSpPr/>
          <p:nvPr/>
        </p:nvGrpSpPr>
        <p:grpSpPr>
          <a:xfrm>
            <a:off x="-32" y="-228027"/>
            <a:ext cx="2163561" cy="1347300"/>
            <a:chOff x="-32" y="-215963"/>
            <a:chExt cx="2163561" cy="1347300"/>
          </a:xfrm>
        </p:grpSpPr>
        <p:sp>
          <p:nvSpPr>
            <p:cNvPr id="62" name="Google Shape;62;p5"/>
            <p:cNvSpPr/>
            <p:nvPr/>
          </p:nvSpPr>
          <p:spPr>
            <a:xfrm rot="-1591408" flipH="1">
              <a:off x="1362169" y="-63166"/>
              <a:ext cx="205103" cy="509980"/>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rot="-1591371" flipH="1">
              <a:off x="239463" y="-151890"/>
              <a:ext cx="434754" cy="1080980"/>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rot="-1591339" flipH="1">
              <a:off x="892401" y="-169347"/>
              <a:ext cx="504374" cy="1254067"/>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rot="-1591322" flipH="1">
              <a:off x="1818452" y="-76292"/>
              <a:ext cx="229660" cy="571018"/>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rot="10800000">
              <a:off x="-32" y="70725"/>
              <a:ext cx="380284" cy="858147"/>
            </a:xfrm>
            <a:custGeom>
              <a:avLst/>
              <a:gdLst/>
              <a:ahLst/>
              <a:cxnLst/>
              <a:rect l="l" t="t" r="r" b="b"/>
              <a:pathLst>
                <a:path w="37596" h="84860" extrusionOk="0">
                  <a:moveTo>
                    <a:pt x="19066" y="0"/>
                  </a:moveTo>
                  <a:lnTo>
                    <a:pt x="0" y="9130"/>
                  </a:lnTo>
                  <a:lnTo>
                    <a:pt x="37596" y="84860"/>
                  </a:lnTo>
                  <a:lnTo>
                    <a:pt x="37596" y="37328"/>
                  </a:lnTo>
                  <a:close/>
                </a:path>
              </a:pathLst>
            </a:custGeom>
            <a:solidFill>
              <a:srgbClr val="4BB5D9"/>
            </a:solidFill>
            <a:ln>
              <a:noFill/>
            </a:ln>
          </p:spPr>
        </p:sp>
      </p:grpSp>
      <p:sp>
        <p:nvSpPr>
          <p:cNvPr id="67" name="Google Shape;67;p5"/>
          <p:cNvSpPr txBox="1">
            <a:spLocks noGrp="1"/>
          </p:cNvSpPr>
          <p:nvPr>
            <p:ph type="title"/>
          </p:nvPr>
        </p:nvSpPr>
        <p:spPr>
          <a:xfrm>
            <a:off x="1031425" y="1149725"/>
            <a:ext cx="5760300" cy="6807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8" name="Google Shape;68;p5"/>
          <p:cNvSpPr txBox="1">
            <a:spLocks noGrp="1"/>
          </p:cNvSpPr>
          <p:nvPr>
            <p:ph type="body" idx="1"/>
          </p:nvPr>
        </p:nvSpPr>
        <p:spPr>
          <a:xfrm>
            <a:off x="1031425" y="1777125"/>
            <a:ext cx="5760300" cy="25212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a:lvl4pPr>
            <a:lvl5pPr marL="2286000" lvl="4" indent="-355600">
              <a:spcBef>
                <a:spcPts val="0"/>
              </a:spcBef>
              <a:spcAft>
                <a:spcPts val="0"/>
              </a:spcAft>
              <a:buSzPts val="2000"/>
              <a:buChar char="⋄"/>
              <a:defRPr/>
            </a:lvl5pPr>
            <a:lvl6pPr marL="2743200" lvl="5" indent="-355600">
              <a:spcBef>
                <a:spcPts val="0"/>
              </a:spcBef>
              <a:spcAft>
                <a:spcPts val="0"/>
              </a:spcAft>
              <a:buSzPts val="2000"/>
              <a:buChar char="⋄"/>
              <a:defRPr/>
            </a:lvl6pPr>
            <a:lvl7pPr marL="3200400" lvl="6" indent="-355600">
              <a:spcBef>
                <a:spcPts val="0"/>
              </a:spcBef>
              <a:spcAft>
                <a:spcPts val="0"/>
              </a:spcAft>
              <a:buSzPts val="2000"/>
              <a:buChar char="●"/>
              <a:defRPr/>
            </a:lvl7pPr>
            <a:lvl8pPr marL="3657600" lvl="7" indent="-355600">
              <a:spcBef>
                <a:spcPts val="0"/>
              </a:spcBef>
              <a:spcAft>
                <a:spcPts val="0"/>
              </a:spcAft>
              <a:buSzPts val="2000"/>
              <a:buChar char="○"/>
              <a:defRPr/>
            </a:lvl8pPr>
            <a:lvl9pPr marL="4114800" lvl="8" indent="-355600">
              <a:spcBef>
                <a:spcPts val="0"/>
              </a:spcBef>
              <a:spcAft>
                <a:spcPts val="0"/>
              </a:spcAft>
              <a:buSzPts val="2000"/>
              <a:buChar char="■"/>
              <a:defRPr/>
            </a:lvl9pPr>
          </a:lstStyle>
          <a:p>
            <a:endParaRPr/>
          </a:p>
        </p:txBody>
      </p:sp>
      <p:sp>
        <p:nvSpPr>
          <p:cNvPr id="69" name="Google Shape;69;p5"/>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70"/>
        <p:cNvGrpSpPr/>
        <p:nvPr/>
      </p:nvGrpSpPr>
      <p:grpSpPr>
        <a:xfrm>
          <a:off x="0" y="0"/>
          <a:ext cx="0" cy="0"/>
          <a:chOff x="0" y="0"/>
          <a:chExt cx="0" cy="0"/>
        </a:xfrm>
      </p:grpSpPr>
      <p:grpSp>
        <p:nvGrpSpPr>
          <p:cNvPr id="71" name="Google Shape;71;p6"/>
          <p:cNvGrpSpPr/>
          <p:nvPr/>
        </p:nvGrpSpPr>
        <p:grpSpPr>
          <a:xfrm>
            <a:off x="6172200" y="2656118"/>
            <a:ext cx="2971754" cy="2886151"/>
            <a:chOff x="6172200" y="2656118"/>
            <a:chExt cx="2971754" cy="2886151"/>
          </a:xfrm>
        </p:grpSpPr>
        <p:sp>
          <p:nvSpPr>
            <p:cNvPr id="72" name="Google Shape;72;p6"/>
            <p:cNvSpPr/>
            <p:nvPr/>
          </p:nvSpPr>
          <p:spPr>
            <a:xfrm rot="9208626" flipH="1">
              <a:off x="6704904" y="4110434"/>
              <a:ext cx="484232" cy="1204006"/>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6"/>
            <p:cNvSpPr/>
            <p:nvPr/>
          </p:nvSpPr>
          <p:spPr>
            <a:xfrm rot="9208633" flipH="1">
              <a:off x="7804300" y="3279013"/>
              <a:ext cx="877624" cy="2182136"/>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6"/>
            <p:cNvSpPr/>
            <p:nvPr/>
          </p:nvSpPr>
          <p:spPr>
            <a:xfrm rot="9208606" flipH="1">
              <a:off x="7481789" y="4276913"/>
              <a:ext cx="408796" cy="1016449"/>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6"/>
            <p:cNvSpPr/>
            <p:nvPr/>
          </p:nvSpPr>
          <p:spPr>
            <a:xfrm rot="9208678" flipH="1">
              <a:off x="6287617" y="4657701"/>
              <a:ext cx="229660" cy="571018"/>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6"/>
            <p:cNvSpPr/>
            <p:nvPr/>
          </p:nvSpPr>
          <p:spPr>
            <a:xfrm>
              <a:off x="8289303" y="2656118"/>
              <a:ext cx="854651" cy="1929080"/>
            </a:xfrm>
            <a:custGeom>
              <a:avLst/>
              <a:gdLst/>
              <a:ahLst/>
              <a:cxnLst/>
              <a:rect l="l" t="t" r="r" b="b"/>
              <a:pathLst>
                <a:path w="37596" h="84860" extrusionOk="0">
                  <a:moveTo>
                    <a:pt x="19066" y="0"/>
                  </a:moveTo>
                  <a:lnTo>
                    <a:pt x="0" y="9130"/>
                  </a:lnTo>
                  <a:lnTo>
                    <a:pt x="37596" y="84860"/>
                  </a:lnTo>
                  <a:lnTo>
                    <a:pt x="37596" y="37328"/>
                  </a:lnTo>
                  <a:close/>
                </a:path>
              </a:pathLst>
            </a:custGeom>
            <a:solidFill>
              <a:srgbClr val="3796BF"/>
            </a:solidFill>
            <a:ln>
              <a:noFill/>
            </a:ln>
          </p:spPr>
        </p:sp>
      </p:grpSp>
      <p:grpSp>
        <p:nvGrpSpPr>
          <p:cNvPr id="77" name="Google Shape;77;p6"/>
          <p:cNvGrpSpPr/>
          <p:nvPr/>
        </p:nvGrpSpPr>
        <p:grpSpPr>
          <a:xfrm>
            <a:off x="-32" y="-228027"/>
            <a:ext cx="2163561" cy="1347300"/>
            <a:chOff x="-32" y="-215963"/>
            <a:chExt cx="2163561" cy="1347300"/>
          </a:xfrm>
        </p:grpSpPr>
        <p:sp>
          <p:nvSpPr>
            <p:cNvPr id="78" name="Google Shape;78;p6"/>
            <p:cNvSpPr/>
            <p:nvPr/>
          </p:nvSpPr>
          <p:spPr>
            <a:xfrm rot="-1591408" flipH="1">
              <a:off x="1362169" y="-63166"/>
              <a:ext cx="205103" cy="509980"/>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p:nvPr/>
          </p:nvSpPr>
          <p:spPr>
            <a:xfrm rot="-1591371" flipH="1">
              <a:off x="239463" y="-151890"/>
              <a:ext cx="434754" cy="1080980"/>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6"/>
            <p:cNvSpPr/>
            <p:nvPr/>
          </p:nvSpPr>
          <p:spPr>
            <a:xfrm rot="-1591339" flipH="1">
              <a:off x="892401" y="-169347"/>
              <a:ext cx="504374" cy="1254067"/>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p:cNvSpPr/>
            <p:nvPr/>
          </p:nvSpPr>
          <p:spPr>
            <a:xfrm rot="-1591322" flipH="1">
              <a:off x="1818452" y="-76292"/>
              <a:ext cx="229660" cy="571018"/>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p:cNvSpPr/>
            <p:nvPr/>
          </p:nvSpPr>
          <p:spPr>
            <a:xfrm rot="10800000">
              <a:off x="-32" y="70725"/>
              <a:ext cx="380284" cy="858147"/>
            </a:xfrm>
            <a:custGeom>
              <a:avLst/>
              <a:gdLst/>
              <a:ahLst/>
              <a:cxnLst/>
              <a:rect l="l" t="t" r="r" b="b"/>
              <a:pathLst>
                <a:path w="37596" h="84860" extrusionOk="0">
                  <a:moveTo>
                    <a:pt x="19066" y="0"/>
                  </a:moveTo>
                  <a:lnTo>
                    <a:pt x="0" y="9130"/>
                  </a:lnTo>
                  <a:lnTo>
                    <a:pt x="37596" y="84860"/>
                  </a:lnTo>
                  <a:lnTo>
                    <a:pt x="37596" y="37328"/>
                  </a:lnTo>
                  <a:close/>
                </a:path>
              </a:pathLst>
            </a:custGeom>
            <a:solidFill>
              <a:srgbClr val="4BB5D9"/>
            </a:solidFill>
            <a:ln>
              <a:noFill/>
            </a:ln>
          </p:spPr>
        </p:sp>
      </p:grpSp>
      <p:sp>
        <p:nvSpPr>
          <p:cNvPr id="83" name="Google Shape;83;p6"/>
          <p:cNvSpPr txBox="1">
            <a:spLocks noGrp="1"/>
          </p:cNvSpPr>
          <p:nvPr>
            <p:ph type="title"/>
          </p:nvPr>
        </p:nvSpPr>
        <p:spPr>
          <a:xfrm>
            <a:off x="1031425" y="1149725"/>
            <a:ext cx="5760300" cy="6807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84" name="Google Shape;84;p6"/>
          <p:cNvSpPr txBox="1">
            <a:spLocks noGrp="1"/>
          </p:cNvSpPr>
          <p:nvPr>
            <p:ph type="body" idx="1"/>
          </p:nvPr>
        </p:nvSpPr>
        <p:spPr>
          <a:xfrm>
            <a:off x="1031425" y="1860875"/>
            <a:ext cx="2796000" cy="3064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85" name="Google Shape;85;p6"/>
          <p:cNvSpPr txBox="1">
            <a:spLocks noGrp="1"/>
          </p:cNvSpPr>
          <p:nvPr>
            <p:ph type="body" idx="2"/>
          </p:nvPr>
        </p:nvSpPr>
        <p:spPr>
          <a:xfrm>
            <a:off x="3995772" y="1860875"/>
            <a:ext cx="2796000" cy="3064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86" name="Google Shape;86;p6"/>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87"/>
        <p:cNvGrpSpPr/>
        <p:nvPr/>
      </p:nvGrpSpPr>
      <p:grpSpPr>
        <a:xfrm>
          <a:off x="0" y="0"/>
          <a:ext cx="0" cy="0"/>
          <a:chOff x="0" y="0"/>
          <a:chExt cx="0" cy="0"/>
        </a:xfrm>
      </p:grpSpPr>
      <p:grpSp>
        <p:nvGrpSpPr>
          <p:cNvPr id="88" name="Google Shape;88;p7"/>
          <p:cNvGrpSpPr/>
          <p:nvPr/>
        </p:nvGrpSpPr>
        <p:grpSpPr>
          <a:xfrm>
            <a:off x="6791633" y="3181575"/>
            <a:ext cx="2352143" cy="2284388"/>
            <a:chOff x="6172200" y="2656118"/>
            <a:chExt cx="2971754" cy="2886151"/>
          </a:xfrm>
        </p:grpSpPr>
        <p:sp>
          <p:nvSpPr>
            <p:cNvPr id="89" name="Google Shape;89;p7"/>
            <p:cNvSpPr/>
            <p:nvPr/>
          </p:nvSpPr>
          <p:spPr>
            <a:xfrm rot="9208626" flipH="1">
              <a:off x="6704904" y="4110434"/>
              <a:ext cx="484232" cy="1204006"/>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7"/>
            <p:cNvSpPr/>
            <p:nvPr/>
          </p:nvSpPr>
          <p:spPr>
            <a:xfrm rot="9208633" flipH="1">
              <a:off x="7804300" y="3279013"/>
              <a:ext cx="877624" cy="2182136"/>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7"/>
            <p:cNvSpPr/>
            <p:nvPr/>
          </p:nvSpPr>
          <p:spPr>
            <a:xfrm rot="9208606" flipH="1">
              <a:off x="7481789" y="4276913"/>
              <a:ext cx="408796" cy="1016449"/>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p:cNvSpPr/>
            <p:nvPr/>
          </p:nvSpPr>
          <p:spPr>
            <a:xfrm rot="9208678" flipH="1">
              <a:off x="6287617" y="4657701"/>
              <a:ext cx="229660" cy="571018"/>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p:cNvSpPr/>
            <p:nvPr/>
          </p:nvSpPr>
          <p:spPr>
            <a:xfrm>
              <a:off x="8289303" y="2656118"/>
              <a:ext cx="854651" cy="1929080"/>
            </a:xfrm>
            <a:custGeom>
              <a:avLst/>
              <a:gdLst/>
              <a:ahLst/>
              <a:cxnLst/>
              <a:rect l="l" t="t" r="r" b="b"/>
              <a:pathLst>
                <a:path w="37596" h="84860" extrusionOk="0">
                  <a:moveTo>
                    <a:pt x="19066" y="0"/>
                  </a:moveTo>
                  <a:lnTo>
                    <a:pt x="0" y="9130"/>
                  </a:lnTo>
                  <a:lnTo>
                    <a:pt x="37596" y="84860"/>
                  </a:lnTo>
                  <a:lnTo>
                    <a:pt x="37596" y="37328"/>
                  </a:lnTo>
                  <a:close/>
                </a:path>
              </a:pathLst>
            </a:custGeom>
            <a:solidFill>
              <a:srgbClr val="3796BF"/>
            </a:solidFill>
            <a:ln>
              <a:noFill/>
            </a:ln>
          </p:spPr>
        </p:sp>
      </p:grpSp>
      <p:grpSp>
        <p:nvGrpSpPr>
          <p:cNvPr id="94" name="Google Shape;94;p7"/>
          <p:cNvGrpSpPr/>
          <p:nvPr/>
        </p:nvGrpSpPr>
        <p:grpSpPr>
          <a:xfrm>
            <a:off x="-32" y="-228027"/>
            <a:ext cx="2163561" cy="1347300"/>
            <a:chOff x="-32" y="-215963"/>
            <a:chExt cx="2163561" cy="1347300"/>
          </a:xfrm>
        </p:grpSpPr>
        <p:sp>
          <p:nvSpPr>
            <p:cNvPr id="95" name="Google Shape;95;p7"/>
            <p:cNvSpPr/>
            <p:nvPr/>
          </p:nvSpPr>
          <p:spPr>
            <a:xfrm rot="-1591408" flipH="1">
              <a:off x="1362169" y="-63166"/>
              <a:ext cx="205103" cy="509980"/>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p:cNvSpPr/>
            <p:nvPr/>
          </p:nvSpPr>
          <p:spPr>
            <a:xfrm rot="-1591371" flipH="1">
              <a:off x="239463" y="-151890"/>
              <a:ext cx="434754" cy="1080980"/>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7"/>
            <p:cNvSpPr/>
            <p:nvPr/>
          </p:nvSpPr>
          <p:spPr>
            <a:xfrm rot="-1591339" flipH="1">
              <a:off x="892401" y="-169347"/>
              <a:ext cx="504374" cy="1254067"/>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rot="-1591322" flipH="1">
              <a:off x="1818452" y="-76292"/>
              <a:ext cx="229660" cy="571018"/>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7"/>
            <p:cNvSpPr/>
            <p:nvPr/>
          </p:nvSpPr>
          <p:spPr>
            <a:xfrm rot="10800000">
              <a:off x="-32" y="70725"/>
              <a:ext cx="380284" cy="858147"/>
            </a:xfrm>
            <a:custGeom>
              <a:avLst/>
              <a:gdLst/>
              <a:ahLst/>
              <a:cxnLst/>
              <a:rect l="l" t="t" r="r" b="b"/>
              <a:pathLst>
                <a:path w="37596" h="84860" extrusionOk="0">
                  <a:moveTo>
                    <a:pt x="19066" y="0"/>
                  </a:moveTo>
                  <a:lnTo>
                    <a:pt x="0" y="9130"/>
                  </a:lnTo>
                  <a:lnTo>
                    <a:pt x="37596" y="84860"/>
                  </a:lnTo>
                  <a:lnTo>
                    <a:pt x="37596" y="37328"/>
                  </a:lnTo>
                  <a:close/>
                </a:path>
              </a:pathLst>
            </a:custGeom>
            <a:solidFill>
              <a:srgbClr val="4BB5D9"/>
            </a:solidFill>
            <a:ln>
              <a:noFill/>
            </a:ln>
          </p:spPr>
        </p:sp>
      </p:grpSp>
      <p:sp>
        <p:nvSpPr>
          <p:cNvPr id="100" name="Google Shape;100;p7"/>
          <p:cNvSpPr txBox="1">
            <a:spLocks noGrp="1"/>
          </p:cNvSpPr>
          <p:nvPr>
            <p:ph type="title"/>
          </p:nvPr>
        </p:nvSpPr>
        <p:spPr>
          <a:xfrm>
            <a:off x="1031425" y="1149725"/>
            <a:ext cx="6321000" cy="680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1" name="Google Shape;101;p7"/>
          <p:cNvSpPr txBox="1">
            <a:spLocks noGrp="1"/>
          </p:cNvSpPr>
          <p:nvPr>
            <p:ph type="body" idx="1"/>
          </p:nvPr>
        </p:nvSpPr>
        <p:spPr>
          <a:xfrm>
            <a:off x="1031425" y="1830425"/>
            <a:ext cx="2037600" cy="30954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102" name="Google Shape;102;p7"/>
          <p:cNvSpPr txBox="1">
            <a:spLocks noGrp="1"/>
          </p:cNvSpPr>
          <p:nvPr>
            <p:ph type="body" idx="2"/>
          </p:nvPr>
        </p:nvSpPr>
        <p:spPr>
          <a:xfrm>
            <a:off x="3173275" y="1830425"/>
            <a:ext cx="2037600" cy="30954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103" name="Google Shape;103;p7"/>
          <p:cNvSpPr txBox="1">
            <a:spLocks noGrp="1"/>
          </p:cNvSpPr>
          <p:nvPr>
            <p:ph type="body" idx="3"/>
          </p:nvPr>
        </p:nvSpPr>
        <p:spPr>
          <a:xfrm>
            <a:off x="5315125" y="1830425"/>
            <a:ext cx="2037600" cy="30954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104" name="Google Shape;104;p7"/>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5"/>
        <p:cNvGrpSpPr/>
        <p:nvPr/>
      </p:nvGrpSpPr>
      <p:grpSpPr>
        <a:xfrm>
          <a:off x="0" y="0"/>
          <a:ext cx="0" cy="0"/>
          <a:chOff x="0" y="0"/>
          <a:chExt cx="0" cy="0"/>
        </a:xfrm>
      </p:grpSpPr>
      <p:grpSp>
        <p:nvGrpSpPr>
          <p:cNvPr id="106" name="Google Shape;106;p8"/>
          <p:cNvGrpSpPr/>
          <p:nvPr/>
        </p:nvGrpSpPr>
        <p:grpSpPr>
          <a:xfrm>
            <a:off x="6172200" y="2656118"/>
            <a:ext cx="2971754" cy="2886151"/>
            <a:chOff x="6172200" y="2656118"/>
            <a:chExt cx="2971754" cy="2886151"/>
          </a:xfrm>
        </p:grpSpPr>
        <p:sp>
          <p:nvSpPr>
            <p:cNvPr id="107" name="Google Shape;107;p8"/>
            <p:cNvSpPr/>
            <p:nvPr/>
          </p:nvSpPr>
          <p:spPr>
            <a:xfrm rot="9208626" flipH="1">
              <a:off x="6704904" y="4110434"/>
              <a:ext cx="484232" cy="1204006"/>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8"/>
            <p:cNvSpPr/>
            <p:nvPr/>
          </p:nvSpPr>
          <p:spPr>
            <a:xfrm rot="9208633" flipH="1">
              <a:off x="7804300" y="3279013"/>
              <a:ext cx="877624" cy="2182136"/>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rot="9208606" flipH="1">
              <a:off x="7481789" y="4276913"/>
              <a:ext cx="408796" cy="1016449"/>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8"/>
            <p:cNvSpPr/>
            <p:nvPr/>
          </p:nvSpPr>
          <p:spPr>
            <a:xfrm rot="9208678" flipH="1">
              <a:off x="6287617" y="4657701"/>
              <a:ext cx="229660" cy="571018"/>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8"/>
            <p:cNvSpPr/>
            <p:nvPr/>
          </p:nvSpPr>
          <p:spPr>
            <a:xfrm>
              <a:off x="8289303" y="2656118"/>
              <a:ext cx="854651" cy="1929080"/>
            </a:xfrm>
            <a:custGeom>
              <a:avLst/>
              <a:gdLst/>
              <a:ahLst/>
              <a:cxnLst/>
              <a:rect l="l" t="t" r="r" b="b"/>
              <a:pathLst>
                <a:path w="37596" h="84860" extrusionOk="0">
                  <a:moveTo>
                    <a:pt x="19066" y="0"/>
                  </a:moveTo>
                  <a:lnTo>
                    <a:pt x="0" y="9130"/>
                  </a:lnTo>
                  <a:lnTo>
                    <a:pt x="37596" y="84860"/>
                  </a:lnTo>
                  <a:lnTo>
                    <a:pt x="37596" y="37328"/>
                  </a:lnTo>
                  <a:close/>
                </a:path>
              </a:pathLst>
            </a:custGeom>
            <a:solidFill>
              <a:srgbClr val="3796BF"/>
            </a:solidFill>
            <a:ln>
              <a:noFill/>
            </a:ln>
          </p:spPr>
        </p:sp>
      </p:grpSp>
      <p:grpSp>
        <p:nvGrpSpPr>
          <p:cNvPr id="112" name="Google Shape;112;p8"/>
          <p:cNvGrpSpPr/>
          <p:nvPr/>
        </p:nvGrpSpPr>
        <p:grpSpPr>
          <a:xfrm>
            <a:off x="-32" y="-228027"/>
            <a:ext cx="2163561" cy="1347300"/>
            <a:chOff x="-32" y="-215963"/>
            <a:chExt cx="2163561" cy="1347300"/>
          </a:xfrm>
        </p:grpSpPr>
        <p:sp>
          <p:nvSpPr>
            <p:cNvPr id="113" name="Google Shape;113;p8"/>
            <p:cNvSpPr/>
            <p:nvPr/>
          </p:nvSpPr>
          <p:spPr>
            <a:xfrm rot="-1591408" flipH="1">
              <a:off x="1362169" y="-63166"/>
              <a:ext cx="205103" cy="509980"/>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8"/>
            <p:cNvSpPr/>
            <p:nvPr/>
          </p:nvSpPr>
          <p:spPr>
            <a:xfrm rot="-1591371" flipH="1">
              <a:off x="239463" y="-151890"/>
              <a:ext cx="434754" cy="1080980"/>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p:nvPr/>
          </p:nvSpPr>
          <p:spPr>
            <a:xfrm rot="-1591339" flipH="1">
              <a:off x="892401" y="-169347"/>
              <a:ext cx="504374" cy="1254067"/>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1591322" flipH="1">
              <a:off x="1818452" y="-76292"/>
              <a:ext cx="229660" cy="571018"/>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10800000">
              <a:off x="-32" y="70725"/>
              <a:ext cx="380284" cy="858147"/>
            </a:xfrm>
            <a:custGeom>
              <a:avLst/>
              <a:gdLst/>
              <a:ahLst/>
              <a:cxnLst/>
              <a:rect l="l" t="t" r="r" b="b"/>
              <a:pathLst>
                <a:path w="37596" h="84860" extrusionOk="0">
                  <a:moveTo>
                    <a:pt x="19066" y="0"/>
                  </a:moveTo>
                  <a:lnTo>
                    <a:pt x="0" y="9130"/>
                  </a:lnTo>
                  <a:lnTo>
                    <a:pt x="37596" y="84860"/>
                  </a:lnTo>
                  <a:lnTo>
                    <a:pt x="37596" y="37328"/>
                  </a:lnTo>
                  <a:close/>
                </a:path>
              </a:pathLst>
            </a:custGeom>
            <a:solidFill>
              <a:srgbClr val="4BB5D9"/>
            </a:solidFill>
            <a:ln>
              <a:noFill/>
            </a:ln>
          </p:spPr>
        </p:sp>
      </p:grpSp>
      <p:sp>
        <p:nvSpPr>
          <p:cNvPr id="118" name="Google Shape;118;p8"/>
          <p:cNvSpPr txBox="1">
            <a:spLocks noGrp="1"/>
          </p:cNvSpPr>
          <p:nvPr>
            <p:ph type="title"/>
          </p:nvPr>
        </p:nvSpPr>
        <p:spPr>
          <a:xfrm>
            <a:off x="1031425" y="1149725"/>
            <a:ext cx="5760300" cy="6807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19" name="Google Shape;119;p8"/>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5"/>
        <p:cNvGrpSpPr/>
        <p:nvPr/>
      </p:nvGrpSpPr>
      <p:grpSpPr>
        <a:xfrm>
          <a:off x="0" y="0"/>
          <a:ext cx="0" cy="0"/>
          <a:chOff x="0" y="0"/>
          <a:chExt cx="0" cy="0"/>
        </a:xfrm>
      </p:grpSpPr>
      <p:grpSp>
        <p:nvGrpSpPr>
          <p:cNvPr id="136" name="Google Shape;136;p10"/>
          <p:cNvGrpSpPr/>
          <p:nvPr/>
        </p:nvGrpSpPr>
        <p:grpSpPr>
          <a:xfrm>
            <a:off x="6172200" y="2656118"/>
            <a:ext cx="2971754" cy="2886151"/>
            <a:chOff x="6172200" y="2656118"/>
            <a:chExt cx="2971754" cy="2886151"/>
          </a:xfrm>
        </p:grpSpPr>
        <p:sp>
          <p:nvSpPr>
            <p:cNvPr id="137" name="Google Shape;137;p10"/>
            <p:cNvSpPr/>
            <p:nvPr/>
          </p:nvSpPr>
          <p:spPr>
            <a:xfrm rot="9208626" flipH="1">
              <a:off x="6704904" y="4110434"/>
              <a:ext cx="484232" cy="1204006"/>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9208633" flipH="1">
              <a:off x="7804300" y="3279013"/>
              <a:ext cx="877624" cy="2182136"/>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0"/>
            <p:cNvSpPr/>
            <p:nvPr/>
          </p:nvSpPr>
          <p:spPr>
            <a:xfrm rot="9208606" flipH="1">
              <a:off x="7481789" y="4276913"/>
              <a:ext cx="408796" cy="1016449"/>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0"/>
            <p:cNvSpPr/>
            <p:nvPr/>
          </p:nvSpPr>
          <p:spPr>
            <a:xfrm rot="9208678" flipH="1">
              <a:off x="6287617" y="4657701"/>
              <a:ext cx="229660" cy="571018"/>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0"/>
            <p:cNvSpPr/>
            <p:nvPr/>
          </p:nvSpPr>
          <p:spPr>
            <a:xfrm>
              <a:off x="8289303" y="2656118"/>
              <a:ext cx="854651" cy="1929080"/>
            </a:xfrm>
            <a:custGeom>
              <a:avLst/>
              <a:gdLst/>
              <a:ahLst/>
              <a:cxnLst/>
              <a:rect l="l" t="t" r="r" b="b"/>
              <a:pathLst>
                <a:path w="37596" h="84860" extrusionOk="0">
                  <a:moveTo>
                    <a:pt x="19066" y="0"/>
                  </a:moveTo>
                  <a:lnTo>
                    <a:pt x="0" y="9130"/>
                  </a:lnTo>
                  <a:lnTo>
                    <a:pt x="37596" y="84860"/>
                  </a:lnTo>
                  <a:lnTo>
                    <a:pt x="37596" y="37328"/>
                  </a:lnTo>
                  <a:close/>
                </a:path>
              </a:pathLst>
            </a:custGeom>
            <a:solidFill>
              <a:srgbClr val="3796BF"/>
            </a:solidFill>
            <a:ln>
              <a:noFill/>
            </a:ln>
          </p:spPr>
        </p:sp>
      </p:grpSp>
      <p:grpSp>
        <p:nvGrpSpPr>
          <p:cNvPr id="142" name="Google Shape;142;p10"/>
          <p:cNvGrpSpPr/>
          <p:nvPr/>
        </p:nvGrpSpPr>
        <p:grpSpPr>
          <a:xfrm>
            <a:off x="-32" y="-228027"/>
            <a:ext cx="2163561" cy="1347300"/>
            <a:chOff x="-32" y="-215963"/>
            <a:chExt cx="2163561" cy="1347300"/>
          </a:xfrm>
        </p:grpSpPr>
        <p:sp>
          <p:nvSpPr>
            <p:cNvPr id="143" name="Google Shape;143;p10"/>
            <p:cNvSpPr/>
            <p:nvPr/>
          </p:nvSpPr>
          <p:spPr>
            <a:xfrm rot="-1591408" flipH="1">
              <a:off x="1362169" y="-63166"/>
              <a:ext cx="205103" cy="509980"/>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0"/>
            <p:cNvSpPr/>
            <p:nvPr/>
          </p:nvSpPr>
          <p:spPr>
            <a:xfrm rot="-1591371" flipH="1">
              <a:off x="239463" y="-151890"/>
              <a:ext cx="434754" cy="1080980"/>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0"/>
            <p:cNvSpPr/>
            <p:nvPr/>
          </p:nvSpPr>
          <p:spPr>
            <a:xfrm rot="-1591339" flipH="1">
              <a:off x="892401" y="-169347"/>
              <a:ext cx="504374" cy="1254067"/>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0"/>
            <p:cNvSpPr/>
            <p:nvPr/>
          </p:nvSpPr>
          <p:spPr>
            <a:xfrm rot="-1591322" flipH="1">
              <a:off x="1818452" y="-76292"/>
              <a:ext cx="229660" cy="571018"/>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0"/>
            <p:cNvSpPr/>
            <p:nvPr/>
          </p:nvSpPr>
          <p:spPr>
            <a:xfrm rot="10800000">
              <a:off x="-32" y="70725"/>
              <a:ext cx="380284" cy="858147"/>
            </a:xfrm>
            <a:custGeom>
              <a:avLst/>
              <a:gdLst/>
              <a:ahLst/>
              <a:cxnLst/>
              <a:rect l="l" t="t" r="r" b="b"/>
              <a:pathLst>
                <a:path w="37596" h="84860" extrusionOk="0">
                  <a:moveTo>
                    <a:pt x="19066" y="0"/>
                  </a:moveTo>
                  <a:lnTo>
                    <a:pt x="0" y="9130"/>
                  </a:lnTo>
                  <a:lnTo>
                    <a:pt x="37596" y="84860"/>
                  </a:lnTo>
                  <a:lnTo>
                    <a:pt x="37596" y="37328"/>
                  </a:lnTo>
                  <a:close/>
                </a:path>
              </a:pathLst>
            </a:custGeom>
            <a:solidFill>
              <a:srgbClr val="4BB5D9"/>
            </a:solidFill>
            <a:ln>
              <a:noFill/>
            </a:ln>
          </p:spPr>
        </p:sp>
      </p:grpSp>
      <p:sp>
        <p:nvSpPr>
          <p:cNvPr id="148" name="Google Shape;148;p10"/>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ransparent Shapes">
  <p:cSld name="BLANK_1">
    <p:bg>
      <p:bgPr>
        <a:solidFill>
          <a:srgbClr val="3796BF"/>
        </a:solidFill>
        <a:effectLst/>
      </p:bgPr>
    </p:bg>
    <p:spTree>
      <p:nvGrpSpPr>
        <p:cNvPr id="1" name="Shape 149"/>
        <p:cNvGrpSpPr/>
        <p:nvPr/>
      </p:nvGrpSpPr>
      <p:grpSpPr>
        <a:xfrm>
          <a:off x="0" y="0"/>
          <a:ext cx="0" cy="0"/>
          <a:chOff x="0" y="0"/>
          <a:chExt cx="0" cy="0"/>
        </a:xfrm>
      </p:grpSpPr>
      <p:grpSp>
        <p:nvGrpSpPr>
          <p:cNvPr id="150" name="Google Shape;150;p11"/>
          <p:cNvGrpSpPr/>
          <p:nvPr/>
        </p:nvGrpSpPr>
        <p:grpSpPr>
          <a:xfrm>
            <a:off x="6172200" y="2656118"/>
            <a:ext cx="2971754" cy="2886151"/>
            <a:chOff x="6172200" y="2656118"/>
            <a:chExt cx="2971754" cy="2886151"/>
          </a:xfrm>
        </p:grpSpPr>
        <p:sp>
          <p:nvSpPr>
            <p:cNvPr id="151" name="Google Shape;151;p11"/>
            <p:cNvSpPr/>
            <p:nvPr/>
          </p:nvSpPr>
          <p:spPr>
            <a:xfrm rot="9208626" flipH="1">
              <a:off x="6704904" y="4110434"/>
              <a:ext cx="484232" cy="1204006"/>
            </a:xfrm>
            <a:prstGeom prst="flowChartManualInput">
              <a:avLst/>
            </a:prstGeom>
            <a:solidFill>
              <a:srgbClr val="FFFFFF">
                <a:alpha val="3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9208633" flipH="1">
              <a:off x="7804300" y="3279013"/>
              <a:ext cx="877624" cy="2182136"/>
            </a:xfrm>
            <a:prstGeom prst="flowChartManualInput">
              <a:avLst/>
            </a:prstGeom>
            <a:solidFill>
              <a:srgbClr val="FFFFFF">
                <a:alpha val="3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rot="9208606" flipH="1">
              <a:off x="7481789" y="4276913"/>
              <a:ext cx="408796" cy="1016449"/>
            </a:xfrm>
            <a:prstGeom prst="flowChartManualInput">
              <a:avLst/>
            </a:prstGeom>
            <a:solidFill>
              <a:srgbClr val="FFFFFF">
                <a:alpha val="3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9208678" flipH="1">
              <a:off x="6287617" y="4657701"/>
              <a:ext cx="229660" cy="571018"/>
            </a:xfrm>
            <a:prstGeom prst="flowChartManualInput">
              <a:avLst/>
            </a:prstGeom>
            <a:solidFill>
              <a:srgbClr val="FFFFFF">
                <a:alpha val="3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a:off x="8289303" y="2656118"/>
              <a:ext cx="854651" cy="1929080"/>
            </a:xfrm>
            <a:custGeom>
              <a:avLst/>
              <a:gdLst/>
              <a:ahLst/>
              <a:cxnLst/>
              <a:rect l="l" t="t" r="r" b="b"/>
              <a:pathLst>
                <a:path w="37596" h="84860" extrusionOk="0">
                  <a:moveTo>
                    <a:pt x="19066" y="0"/>
                  </a:moveTo>
                  <a:lnTo>
                    <a:pt x="0" y="9130"/>
                  </a:lnTo>
                  <a:lnTo>
                    <a:pt x="37596" y="84860"/>
                  </a:lnTo>
                  <a:lnTo>
                    <a:pt x="37596" y="37328"/>
                  </a:lnTo>
                  <a:close/>
                </a:path>
              </a:pathLst>
            </a:custGeom>
            <a:solidFill>
              <a:srgbClr val="FFFFFF">
                <a:alpha val="33460"/>
              </a:srgbClr>
            </a:solidFill>
            <a:ln>
              <a:noFill/>
            </a:ln>
          </p:spPr>
        </p:sp>
      </p:grpSp>
      <p:grpSp>
        <p:nvGrpSpPr>
          <p:cNvPr id="156" name="Google Shape;156;p11"/>
          <p:cNvGrpSpPr/>
          <p:nvPr/>
        </p:nvGrpSpPr>
        <p:grpSpPr>
          <a:xfrm>
            <a:off x="-32" y="-228027"/>
            <a:ext cx="2163561" cy="1347300"/>
            <a:chOff x="-32" y="-215963"/>
            <a:chExt cx="2163561" cy="1347300"/>
          </a:xfrm>
        </p:grpSpPr>
        <p:sp>
          <p:nvSpPr>
            <p:cNvPr id="157" name="Google Shape;157;p11"/>
            <p:cNvSpPr/>
            <p:nvPr/>
          </p:nvSpPr>
          <p:spPr>
            <a:xfrm rot="-1591408" flipH="1">
              <a:off x="1362169" y="-63166"/>
              <a:ext cx="205103" cy="509980"/>
            </a:xfrm>
            <a:prstGeom prst="flowChartManualInput">
              <a:avLst/>
            </a:prstGeom>
            <a:solidFill>
              <a:srgbClr val="FFFFFF">
                <a:alpha val="3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1591371" flipH="1">
              <a:off x="239463" y="-151890"/>
              <a:ext cx="434754" cy="1080980"/>
            </a:xfrm>
            <a:prstGeom prst="flowChartManualInput">
              <a:avLst/>
            </a:prstGeom>
            <a:solidFill>
              <a:srgbClr val="FFFFFF">
                <a:alpha val="3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1"/>
            <p:cNvSpPr/>
            <p:nvPr/>
          </p:nvSpPr>
          <p:spPr>
            <a:xfrm rot="-1591339" flipH="1">
              <a:off x="892401" y="-169347"/>
              <a:ext cx="504374" cy="1254067"/>
            </a:xfrm>
            <a:prstGeom prst="flowChartManualInput">
              <a:avLst/>
            </a:prstGeom>
            <a:solidFill>
              <a:srgbClr val="FFFFFF">
                <a:alpha val="3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1"/>
            <p:cNvSpPr/>
            <p:nvPr/>
          </p:nvSpPr>
          <p:spPr>
            <a:xfrm rot="-1591322" flipH="1">
              <a:off x="1818452" y="-76292"/>
              <a:ext cx="229660" cy="571018"/>
            </a:xfrm>
            <a:prstGeom prst="flowChartManualInput">
              <a:avLst/>
            </a:prstGeom>
            <a:solidFill>
              <a:srgbClr val="FFFFFF">
                <a:alpha val="3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rot="10800000">
              <a:off x="-32" y="70725"/>
              <a:ext cx="380284" cy="858147"/>
            </a:xfrm>
            <a:custGeom>
              <a:avLst/>
              <a:gdLst/>
              <a:ahLst/>
              <a:cxnLst/>
              <a:rect l="l" t="t" r="r" b="b"/>
              <a:pathLst>
                <a:path w="37596" h="84860" extrusionOk="0">
                  <a:moveTo>
                    <a:pt x="19066" y="0"/>
                  </a:moveTo>
                  <a:lnTo>
                    <a:pt x="0" y="9130"/>
                  </a:lnTo>
                  <a:lnTo>
                    <a:pt x="37596" y="84860"/>
                  </a:lnTo>
                  <a:lnTo>
                    <a:pt x="37596" y="37328"/>
                  </a:lnTo>
                  <a:close/>
                </a:path>
              </a:pathLst>
            </a:custGeom>
            <a:solidFill>
              <a:srgbClr val="FFFFFF">
                <a:alpha val="33460"/>
              </a:srgbClr>
            </a:solidFill>
            <a:ln>
              <a:noFill/>
            </a:ln>
          </p:spPr>
        </p:sp>
      </p:grpSp>
      <p:sp>
        <p:nvSpPr>
          <p:cNvPr id="162" name="Google Shape;162;p11"/>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31425" y="1149725"/>
            <a:ext cx="5760300" cy="680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1pPr>
            <a:lvl2pPr lvl="1">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2pPr>
            <a:lvl3pPr lvl="2">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3pPr>
            <a:lvl4pPr lvl="3">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4pPr>
            <a:lvl5pPr lvl="4">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5pPr>
            <a:lvl6pPr lvl="5">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6pPr>
            <a:lvl7pPr lvl="6">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7pPr>
            <a:lvl8pPr lvl="7">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8pPr>
            <a:lvl9pPr lvl="8">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1031425" y="1777125"/>
            <a:ext cx="5760300" cy="25212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rgbClr val="4BB5D9"/>
              </a:buClr>
              <a:buSzPts val="2000"/>
              <a:buFont typeface="Roboto Condensed"/>
              <a:buChar char="»"/>
              <a:defRPr sz="2000">
                <a:solidFill>
                  <a:srgbClr val="607896"/>
                </a:solidFill>
                <a:latin typeface="Roboto Condensed"/>
                <a:ea typeface="Roboto Condensed"/>
                <a:cs typeface="Roboto Condensed"/>
                <a:sym typeface="Roboto Condensed"/>
              </a:defRPr>
            </a:lvl1pPr>
            <a:lvl2pPr marL="914400" lvl="1" indent="-355600">
              <a:spcBef>
                <a:spcPts val="0"/>
              </a:spcBef>
              <a:spcAft>
                <a:spcPts val="0"/>
              </a:spcAft>
              <a:buClr>
                <a:srgbClr val="4BB5D9"/>
              </a:buClr>
              <a:buSzPts val="2000"/>
              <a:buFont typeface="Roboto Condensed"/>
              <a:buChar char="⋄"/>
              <a:defRPr sz="2000">
                <a:solidFill>
                  <a:srgbClr val="607896"/>
                </a:solidFill>
                <a:latin typeface="Roboto Condensed"/>
                <a:ea typeface="Roboto Condensed"/>
                <a:cs typeface="Roboto Condensed"/>
                <a:sym typeface="Roboto Condensed"/>
              </a:defRPr>
            </a:lvl2pPr>
            <a:lvl3pPr marL="1371600" lvl="2" indent="-355600">
              <a:spcBef>
                <a:spcPts val="0"/>
              </a:spcBef>
              <a:spcAft>
                <a:spcPts val="0"/>
              </a:spcAft>
              <a:buClr>
                <a:srgbClr val="607896"/>
              </a:buClr>
              <a:buSzPts val="2000"/>
              <a:buFont typeface="Roboto Condensed"/>
              <a:buChar char="⋄"/>
              <a:defRPr sz="2000">
                <a:solidFill>
                  <a:srgbClr val="607896"/>
                </a:solidFill>
                <a:latin typeface="Roboto Condensed"/>
                <a:ea typeface="Roboto Condensed"/>
                <a:cs typeface="Roboto Condensed"/>
                <a:sym typeface="Roboto Condensed"/>
              </a:defRPr>
            </a:lvl3pPr>
            <a:lvl4pPr marL="1828800" lvl="3" indent="-355600">
              <a:spcBef>
                <a:spcPts val="0"/>
              </a:spcBef>
              <a:spcAft>
                <a:spcPts val="0"/>
              </a:spcAft>
              <a:buClr>
                <a:srgbClr val="607896"/>
              </a:buClr>
              <a:buSzPts val="2000"/>
              <a:buFont typeface="Roboto Condensed"/>
              <a:buChar char="⋄"/>
              <a:defRPr sz="2000">
                <a:solidFill>
                  <a:srgbClr val="607896"/>
                </a:solidFill>
                <a:latin typeface="Roboto Condensed"/>
                <a:ea typeface="Roboto Condensed"/>
                <a:cs typeface="Roboto Condensed"/>
                <a:sym typeface="Roboto Condensed"/>
              </a:defRPr>
            </a:lvl4pPr>
            <a:lvl5pPr marL="2286000" lvl="4" indent="-355600">
              <a:spcBef>
                <a:spcPts val="0"/>
              </a:spcBef>
              <a:spcAft>
                <a:spcPts val="0"/>
              </a:spcAft>
              <a:buClr>
                <a:srgbClr val="607896"/>
              </a:buClr>
              <a:buSzPts val="2000"/>
              <a:buFont typeface="Roboto Condensed"/>
              <a:buChar char="⋄"/>
              <a:defRPr sz="2000">
                <a:solidFill>
                  <a:srgbClr val="607896"/>
                </a:solidFill>
                <a:latin typeface="Roboto Condensed"/>
                <a:ea typeface="Roboto Condensed"/>
                <a:cs typeface="Roboto Condensed"/>
                <a:sym typeface="Roboto Condensed"/>
              </a:defRPr>
            </a:lvl5pPr>
            <a:lvl6pPr marL="2743200" lvl="5" indent="-355600">
              <a:spcBef>
                <a:spcPts val="0"/>
              </a:spcBef>
              <a:spcAft>
                <a:spcPts val="0"/>
              </a:spcAft>
              <a:buClr>
                <a:srgbClr val="607896"/>
              </a:buClr>
              <a:buSzPts val="2000"/>
              <a:buFont typeface="Roboto Condensed"/>
              <a:buChar char="⋄"/>
              <a:defRPr sz="2000">
                <a:solidFill>
                  <a:srgbClr val="607896"/>
                </a:solidFill>
                <a:latin typeface="Roboto Condensed"/>
                <a:ea typeface="Roboto Condensed"/>
                <a:cs typeface="Roboto Condensed"/>
                <a:sym typeface="Roboto Condensed"/>
              </a:defRPr>
            </a:lvl6pPr>
            <a:lvl7pPr marL="3200400" lvl="6" indent="-355600">
              <a:spcBef>
                <a:spcPts val="0"/>
              </a:spcBef>
              <a:spcAft>
                <a:spcPts val="0"/>
              </a:spcAft>
              <a:buClr>
                <a:srgbClr val="607896"/>
              </a:buClr>
              <a:buSzPts val="2000"/>
              <a:buFont typeface="Roboto Condensed"/>
              <a:buChar char="●"/>
              <a:defRPr sz="2000">
                <a:solidFill>
                  <a:srgbClr val="607896"/>
                </a:solidFill>
                <a:latin typeface="Roboto Condensed"/>
                <a:ea typeface="Roboto Condensed"/>
                <a:cs typeface="Roboto Condensed"/>
                <a:sym typeface="Roboto Condensed"/>
              </a:defRPr>
            </a:lvl7pPr>
            <a:lvl8pPr marL="3657600" lvl="7" indent="-355600">
              <a:spcBef>
                <a:spcPts val="0"/>
              </a:spcBef>
              <a:spcAft>
                <a:spcPts val="0"/>
              </a:spcAft>
              <a:buClr>
                <a:srgbClr val="607896"/>
              </a:buClr>
              <a:buSzPts val="2000"/>
              <a:buFont typeface="Roboto Condensed"/>
              <a:buChar char="○"/>
              <a:defRPr sz="2000">
                <a:solidFill>
                  <a:srgbClr val="607896"/>
                </a:solidFill>
                <a:latin typeface="Roboto Condensed"/>
                <a:ea typeface="Roboto Condensed"/>
                <a:cs typeface="Roboto Condensed"/>
                <a:sym typeface="Roboto Condensed"/>
              </a:defRPr>
            </a:lvl8pPr>
            <a:lvl9pPr marL="4114800" lvl="8" indent="-355600">
              <a:spcBef>
                <a:spcPts val="0"/>
              </a:spcBef>
              <a:spcAft>
                <a:spcPts val="0"/>
              </a:spcAft>
              <a:buClr>
                <a:srgbClr val="607896"/>
              </a:buClr>
              <a:buSzPts val="2000"/>
              <a:buFont typeface="Roboto Condensed"/>
              <a:buChar char="■"/>
              <a:defRPr sz="2000">
                <a:solidFill>
                  <a:srgbClr val="607896"/>
                </a:solidFill>
                <a:latin typeface="Roboto Condensed"/>
                <a:ea typeface="Roboto Condensed"/>
                <a:cs typeface="Roboto Condensed"/>
                <a:sym typeface="Roboto Condensed"/>
              </a:defRPr>
            </a:lvl9pPr>
          </a:lstStyle>
          <a:p>
            <a:endParaRPr/>
          </a:p>
        </p:txBody>
      </p:sp>
      <p:sp>
        <p:nvSpPr>
          <p:cNvPr id="8" name="Google Shape;8;p1"/>
          <p:cNvSpPr txBox="1">
            <a:spLocks noGrp="1"/>
          </p:cNvSpPr>
          <p:nvPr>
            <p:ph type="sldNum" idx="12"/>
          </p:nvPr>
        </p:nvSpPr>
        <p:spPr>
          <a:xfrm>
            <a:off x="8556784" y="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4BB5D9"/>
                </a:solidFill>
                <a:latin typeface="Roboto Condensed"/>
                <a:ea typeface="Roboto Condensed"/>
                <a:cs typeface="Roboto Condensed"/>
                <a:sym typeface="Roboto Condensed"/>
              </a:defRPr>
            </a:lvl1pPr>
            <a:lvl2pPr lvl="1" algn="r">
              <a:buNone/>
              <a:defRPr sz="1300">
                <a:solidFill>
                  <a:srgbClr val="4BB5D9"/>
                </a:solidFill>
                <a:latin typeface="Roboto Condensed"/>
                <a:ea typeface="Roboto Condensed"/>
                <a:cs typeface="Roboto Condensed"/>
                <a:sym typeface="Roboto Condensed"/>
              </a:defRPr>
            </a:lvl2pPr>
            <a:lvl3pPr lvl="2" algn="r">
              <a:buNone/>
              <a:defRPr sz="1300">
                <a:solidFill>
                  <a:srgbClr val="4BB5D9"/>
                </a:solidFill>
                <a:latin typeface="Roboto Condensed"/>
                <a:ea typeface="Roboto Condensed"/>
                <a:cs typeface="Roboto Condensed"/>
                <a:sym typeface="Roboto Condensed"/>
              </a:defRPr>
            </a:lvl3pPr>
            <a:lvl4pPr lvl="3" algn="r">
              <a:buNone/>
              <a:defRPr sz="1300">
                <a:solidFill>
                  <a:srgbClr val="4BB5D9"/>
                </a:solidFill>
                <a:latin typeface="Roboto Condensed"/>
                <a:ea typeface="Roboto Condensed"/>
                <a:cs typeface="Roboto Condensed"/>
                <a:sym typeface="Roboto Condensed"/>
              </a:defRPr>
            </a:lvl4pPr>
            <a:lvl5pPr lvl="4" algn="r">
              <a:buNone/>
              <a:defRPr sz="1300">
                <a:solidFill>
                  <a:srgbClr val="4BB5D9"/>
                </a:solidFill>
                <a:latin typeface="Roboto Condensed"/>
                <a:ea typeface="Roboto Condensed"/>
                <a:cs typeface="Roboto Condensed"/>
                <a:sym typeface="Roboto Condensed"/>
              </a:defRPr>
            </a:lvl5pPr>
            <a:lvl6pPr lvl="5" algn="r">
              <a:buNone/>
              <a:defRPr sz="1300">
                <a:solidFill>
                  <a:srgbClr val="4BB5D9"/>
                </a:solidFill>
                <a:latin typeface="Roboto Condensed"/>
                <a:ea typeface="Roboto Condensed"/>
                <a:cs typeface="Roboto Condensed"/>
                <a:sym typeface="Roboto Condensed"/>
              </a:defRPr>
            </a:lvl6pPr>
            <a:lvl7pPr lvl="6" algn="r">
              <a:buNone/>
              <a:defRPr sz="1300">
                <a:solidFill>
                  <a:srgbClr val="4BB5D9"/>
                </a:solidFill>
                <a:latin typeface="Roboto Condensed"/>
                <a:ea typeface="Roboto Condensed"/>
                <a:cs typeface="Roboto Condensed"/>
                <a:sym typeface="Roboto Condensed"/>
              </a:defRPr>
            </a:lvl7pPr>
            <a:lvl8pPr lvl="7" algn="r">
              <a:buNone/>
              <a:defRPr sz="1300">
                <a:solidFill>
                  <a:srgbClr val="4BB5D9"/>
                </a:solidFill>
                <a:latin typeface="Roboto Condensed"/>
                <a:ea typeface="Roboto Condensed"/>
                <a:cs typeface="Roboto Condensed"/>
                <a:sym typeface="Roboto Condensed"/>
              </a:defRPr>
            </a:lvl8pPr>
            <a:lvl9pPr lvl="8" algn="r">
              <a:buNone/>
              <a:defRPr sz="1300">
                <a:solidFill>
                  <a:srgbClr val="4BB5D9"/>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microsoft.com/office/2007/relationships/hdphoto" Target="../media/hdphoto5.wdp"/></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microsoft.com/office/2007/relationships/hdphoto" Target="../media/hdphoto6.wdp"/></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7.wdp"/></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microsoft.com/office/2007/relationships/hdphoto" Target="../media/hdphoto8.wdp"/></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microsoft.com/office/2007/relationships/hdphoto" Target="../media/hdphoto9.wdp"/><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microsoft.com/office/2007/relationships/hdphoto" Target="../media/hdphoto9.wdp"/><Relationship Id="rId5" Type="http://schemas.openxmlformats.org/officeDocument/2006/relationships/image" Target="../media/image17.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microsoft.com/office/2007/relationships/hdphoto" Target="../media/hdphoto9.wdp"/><Relationship Id="rId5" Type="http://schemas.openxmlformats.org/officeDocument/2006/relationships/image" Target="../media/image17.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microsoft.com/office/2007/relationships/hdphoto" Target="../media/hdphoto9.wdp"/><Relationship Id="rId5" Type="http://schemas.openxmlformats.org/officeDocument/2006/relationships/image" Target="../media/image17.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microsoft.com/office/2007/relationships/hdphoto" Target="../media/hdphoto10.wdp"/></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microsoft.com/office/2007/relationships/hdphoto" Target="../media/hdphoto11.wdp"/></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microsoft.com/office/2007/relationships/hdphoto" Target="../media/hdphoto12.wdp"/></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2"/>
          <p:cNvSpPr txBox="1">
            <a:spLocks noGrp="1"/>
          </p:cNvSpPr>
          <p:nvPr>
            <p:ph type="ctrTitle"/>
          </p:nvPr>
        </p:nvSpPr>
        <p:spPr>
          <a:xfrm>
            <a:off x="547577" y="2434848"/>
            <a:ext cx="56715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5400" dirty="0"/>
              <a:t>SPAM CLASSIFIER USING NLP</a:t>
            </a:r>
            <a:endParaRPr sz="5400" dirty="0"/>
          </a:p>
        </p:txBody>
      </p:sp>
      <p:sp>
        <p:nvSpPr>
          <p:cNvPr id="3" name="Google Shape;167;p12">
            <a:extLst>
              <a:ext uri="{FF2B5EF4-FFF2-40B4-BE49-F238E27FC236}">
                <a16:creationId xmlns:a16="http://schemas.microsoft.com/office/drawing/2014/main" id="{2DB93A46-0E0C-441D-90CA-8AA4AA9825EB}"/>
              </a:ext>
            </a:extLst>
          </p:cNvPr>
          <p:cNvSpPr txBox="1">
            <a:spLocks/>
          </p:cNvSpPr>
          <p:nvPr/>
        </p:nvSpPr>
        <p:spPr>
          <a:xfrm>
            <a:off x="260497" y="3871095"/>
            <a:ext cx="5671500" cy="28354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5000"/>
              <a:buFont typeface="Oswald"/>
              <a:buNone/>
              <a:defRPr sz="5000" b="1" i="0" u="none" strike="noStrike" cap="none">
                <a:solidFill>
                  <a:srgbClr val="FFFFFF"/>
                </a:solidFill>
                <a:latin typeface="Oswald"/>
                <a:ea typeface="Oswald"/>
                <a:cs typeface="Oswald"/>
                <a:sym typeface="Oswald"/>
              </a:defRPr>
            </a:lvl1pPr>
            <a:lvl2pPr marR="0" lvl="1" algn="l" rtl="0">
              <a:lnSpc>
                <a:spcPct val="100000"/>
              </a:lnSpc>
              <a:spcBef>
                <a:spcPts val="0"/>
              </a:spcBef>
              <a:spcAft>
                <a:spcPts val="0"/>
              </a:spcAft>
              <a:buClr>
                <a:srgbClr val="FFFFFF"/>
              </a:buClr>
              <a:buSzPts val="5000"/>
              <a:buFont typeface="Oswald"/>
              <a:buNone/>
              <a:defRPr sz="5000" b="1" i="0" u="none" strike="noStrike" cap="none">
                <a:solidFill>
                  <a:srgbClr val="FFFFFF"/>
                </a:solidFill>
                <a:latin typeface="Oswald"/>
                <a:ea typeface="Oswald"/>
                <a:cs typeface="Oswald"/>
                <a:sym typeface="Oswald"/>
              </a:defRPr>
            </a:lvl2pPr>
            <a:lvl3pPr marR="0" lvl="2" algn="l" rtl="0">
              <a:lnSpc>
                <a:spcPct val="100000"/>
              </a:lnSpc>
              <a:spcBef>
                <a:spcPts val="0"/>
              </a:spcBef>
              <a:spcAft>
                <a:spcPts val="0"/>
              </a:spcAft>
              <a:buClr>
                <a:srgbClr val="FFFFFF"/>
              </a:buClr>
              <a:buSzPts val="5000"/>
              <a:buFont typeface="Oswald"/>
              <a:buNone/>
              <a:defRPr sz="5000" b="1" i="0" u="none" strike="noStrike" cap="none">
                <a:solidFill>
                  <a:srgbClr val="FFFFFF"/>
                </a:solidFill>
                <a:latin typeface="Oswald"/>
                <a:ea typeface="Oswald"/>
                <a:cs typeface="Oswald"/>
                <a:sym typeface="Oswald"/>
              </a:defRPr>
            </a:lvl3pPr>
            <a:lvl4pPr marR="0" lvl="3" algn="l" rtl="0">
              <a:lnSpc>
                <a:spcPct val="100000"/>
              </a:lnSpc>
              <a:spcBef>
                <a:spcPts val="0"/>
              </a:spcBef>
              <a:spcAft>
                <a:spcPts val="0"/>
              </a:spcAft>
              <a:buClr>
                <a:srgbClr val="FFFFFF"/>
              </a:buClr>
              <a:buSzPts val="5000"/>
              <a:buFont typeface="Oswald"/>
              <a:buNone/>
              <a:defRPr sz="5000" b="1" i="0" u="none" strike="noStrike" cap="none">
                <a:solidFill>
                  <a:srgbClr val="FFFFFF"/>
                </a:solidFill>
                <a:latin typeface="Oswald"/>
                <a:ea typeface="Oswald"/>
                <a:cs typeface="Oswald"/>
                <a:sym typeface="Oswald"/>
              </a:defRPr>
            </a:lvl4pPr>
            <a:lvl5pPr marR="0" lvl="4" algn="l" rtl="0">
              <a:lnSpc>
                <a:spcPct val="100000"/>
              </a:lnSpc>
              <a:spcBef>
                <a:spcPts val="0"/>
              </a:spcBef>
              <a:spcAft>
                <a:spcPts val="0"/>
              </a:spcAft>
              <a:buClr>
                <a:srgbClr val="FFFFFF"/>
              </a:buClr>
              <a:buSzPts val="5000"/>
              <a:buFont typeface="Oswald"/>
              <a:buNone/>
              <a:defRPr sz="5000" b="1" i="0" u="none" strike="noStrike" cap="none">
                <a:solidFill>
                  <a:srgbClr val="FFFFFF"/>
                </a:solidFill>
                <a:latin typeface="Oswald"/>
                <a:ea typeface="Oswald"/>
                <a:cs typeface="Oswald"/>
                <a:sym typeface="Oswald"/>
              </a:defRPr>
            </a:lvl5pPr>
            <a:lvl6pPr marR="0" lvl="5" algn="l" rtl="0">
              <a:lnSpc>
                <a:spcPct val="100000"/>
              </a:lnSpc>
              <a:spcBef>
                <a:spcPts val="0"/>
              </a:spcBef>
              <a:spcAft>
                <a:spcPts val="0"/>
              </a:spcAft>
              <a:buClr>
                <a:srgbClr val="FFFFFF"/>
              </a:buClr>
              <a:buSzPts val="5000"/>
              <a:buFont typeface="Oswald"/>
              <a:buNone/>
              <a:defRPr sz="5000" b="1" i="0" u="none" strike="noStrike" cap="none">
                <a:solidFill>
                  <a:srgbClr val="FFFFFF"/>
                </a:solidFill>
                <a:latin typeface="Oswald"/>
                <a:ea typeface="Oswald"/>
                <a:cs typeface="Oswald"/>
                <a:sym typeface="Oswald"/>
              </a:defRPr>
            </a:lvl6pPr>
            <a:lvl7pPr marR="0" lvl="6" algn="l" rtl="0">
              <a:lnSpc>
                <a:spcPct val="100000"/>
              </a:lnSpc>
              <a:spcBef>
                <a:spcPts val="0"/>
              </a:spcBef>
              <a:spcAft>
                <a:spcPts val="0"/>
              </a:spcAft>
              <a:buClr>
                <a:srgbClr val="FFFFFF"/>
              </a:buClr>
              <a:buSzPts val="5000"/>
              <a:buFont typeface="Oswald"/>
              <a:buNone/>
              <a:defRPr sz="5000" b="1" i="0" u="none" strike="noStrike" cap="none">
                <a:solidFill>
                  <a:srgbClr val="FFFFFF"/>
                </a:solidFill>
                <a:latin typeface="Oswald"/>
                <a:ea typeface="Oswald"/>
                <a:cs typeface="Oswald"/>
                <a:sym typeface="Oswald"/>
              </a:defRPr>
            </a:lvl7pPr>
            <a:lvl8pPr marR="0" lvl="7" algn="l" rtl="0">
              <a:lnSpc>
                <a:spcPct val="100000"/>
              </a:lnSpc>
              <a:spcBef>
                <a:spcPts val="0"/>
              </a:spcBef>
              <a:spcAft>
                <a:spcPts val="0"/>
              </a:spcAft>
              <a:buClr>
                <a:srgbClr val="FFFFFF"/>
              </a:buClr>
              <a:buSzPts val="5000"/>
              <a:buFont typeface="Oswald"/>
              <a:buNone/>
              <a:defRPr sz="5000" b="1" i="0" u="none" strike="noStrike" cap="none">
                <a:solidFill>
                  <a:srgbClr val="FFFFFF"/>
                </a:solidFill>
                <a:latin typeface="Oswald"/>
                <a:ea typeface="Oswald"/>
                <a:cs typeface="Oswald"/>
                <a:sym typeface="Oswald"/>
              </a:defRPr>
            </a:lvl8pPr>
            <a:lvl9pPr marR="0" lvl="8" algn="l" rtl="0">
              <a:lnSpc>
                <a:spcPct val="100000"/>
              </a:lnSpc>
              <a:spcBef>
                <a:spcPts val="0"/>
              </a:spcBef>
              <a:spcAft>
                <a:spcPts val="0"/>
              </a:spcAft>
              <a:buClr>
                <a:srgbClr val="FFFFFF"/>
              </a:buClr>
              <a:buSzPts val="5000"/>
              <a:buFont typeface="Oswald"/>
              <a:buNone/>
              <a:defRPr sz="5000" b="1" i="0" u="none" strike="noStrike" cap="none">
                <a:solidFill>
                  <a:srgbClr val="FFFFFF"/>
                </a:solidFill>
                <a:latin typeface="Oswald"/>
                <a:ea typeface="Oswald"/>
                <a:cs typeface="Oswald"/>
                <a:sym typeface="Oswald"/>
              </a:defRPr>
            </a:lvl9pPr>
          </a:lstStyle>
          <a:p>
            <a:r>
              <a:rPr lang="en-IN" sz="1800" dirty="0"/>
              <a:t>6 MONTHS INDUSTRIAL TRAINING PRESENTATION</a:t>
            </a:r>
            <a:endParaRPr lang="en-IN" sz="1400" dirty="0"/>
          </a:p>
        </p:txBody>
      </p:sp>
      <p:sp>
        <p:nvSpPr>
          <p:cNvPr id="4" name="Google Shape;167;p12">
            <a:extLst>
              <a:ext uri="{FF2B5EF4-FFF2-40B4-BE49-F238E27FC236}">
                <a16:creationId xmlns:a16="http://schemas.microsoft.com/office/drawing/2014/main" id="{22FB8C96-DFB5-413F-BA7C-8B7BDC5433C0}"/>
              </a:ext>
            </a:extLst>
          </p:cNvPr>
          <p:cNvSpPr txBox="1">
            <a:spLocks/>
          </p:cNvSpPr>
          <p:nvPr/>
        </p:nvSpPr>
        <p:spPr>
          <a:xfrm>
            <a:off x="6815468" y="4859958"/>
            <a:ext cx="2232837" cy="28354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5000"/>
              <a:buFont typeface="Oswald"/>
              <a:buNone/>
              <a:defRPr sz="5000" b="1" i="0" u="none" strike="noStrike" cap="none">
                <a:solidFill>
                  <a:srgbClr val="FFFFFF"/>
                </a:solidFill>
                <a:latin typeface="Oswald"/>
                <a:ea typeface="Oswald"/>
                <a:cs typeface="Oswald"/>
                <a:sym typeface="Oswald"/>
              </a:defRPr>
            </a:lvl1pPr>
            <a:lvl2pPr marR="0" lvl="1" algn="l" rtl="0">
              <a:lnSpc>
                <a:spcPct val="100000"/>
              </a:lnSpc>
              <a:spcBef>
                <a:spcPts val="0"/>
              </a:spcBef>
              <a:spcAft>
                <a:spcPts val="0"/>
              </a:spcAft>
              <a:buClr>
                <a:srgbClr val="FFFFFF"/>
              </a:buClr>
              <a:buSzPts val="5000"/>
              <a:buFont typeface="Oswald"/>
              <a:buNone/>
              <a:defRPr sz="5000" b="1" i="0" u="none" strike="noStrike" cap="none">
                <a:solidFill>
                  <a:srgbClr val="FFFFFF"/>
                </a:solidFill>
                <a:latin typeface="Oswald"/>
                <a:ea typeface="Oswald"/>
                <a:cs typeface="Oswald"/>
                <a:sym typeface="Oswald"/>
              </a:defRPr>
            </a:lvl2pPr>
            <a:lvl3pPr marR="0" lvl="2" algn="l" rtl="0">
              <a:lnSpc>
                <a:spcPct val="100000"/>
              </a:lnSpc>
              <a:spcBef>
                <a:spcPts val="0"/>
              </a:spcBef>
              <a:spcAft>
                <a:spcPts val="0"/>
              </a:spcAft>
              <a:buClr>
                <a:srgbClr val="FFFFFF"/>
              </a:buClr>
              <a:buSzPts val="5000"/>
              <a:buFont typeface="Oswald"/>
              <a:buNone/>
              <a:defRPr sz="5000" b="1" i="0" u="none" strike="noStrike" cap="none">
                <a:solidFill>
                  <a:srgbClr val="FFFFFF"/>
                </a:solidFill>
                <a:latin typeface="Oswald"/>
                <a:ea typeface="Oswald"/>
                <a:cs typeface="Oswald"/>
                <a:sym typeface="Oswald"/>
              </a:defRPr>
            </a:lvl3pPr>
            <a:lvl4pPr marR="0" lvl="3" algn="l" rtl="0">
              <a:lnSpc>
                <a:spcPct val="100000"/>
              </a:lnSpc>
              <a:spcBef>
                <a:spcPts val="0"/>
              </a:spcBef>
              <a:spcAft>
                <a:spcPts val="0"/>
              </a:spcAft>
              <a:buClr>
                <a:srgbClr val="FFFFFF"/>
              </a:buClr>
              <a:buSzPts val="5000"/>
              <a:buFont typeface="Oswald"/>
              <a:buNone/>
              <a:defRPr sz="5000" b="1" i="0" u="none" strike="noStrike" cap="none">
                <a:solidFill>
                  <a:srgbClr val="FFFFFF"/>
                </a:solidFill>
                <a:latin typeface="Oswald"/>
                <a:ea typeface="Oswald"/>
                <a:cs typeface="Oswald"/>
                <a:sym typeface="Oswald"/>
              </a:defRPr>
            </a:lvl4pPr>
            <a:lvl5pPr marR="0" lvl="4" algn="l" rtl="0">
              <a:lnSpc>
                <a:spcPct val="100000"/>
              </a:lnSpc>
              <a:spcBef>
                <a:spcPts val="0"/>
              </a:spcBef>
              <a:spcAft>
                <a:spcPts val="0"/>
              </a:spcAft>
              <a:buClr>
                <a:srgbClr val="FFFFFF"/>
              </a:buClr>
              <a:buSzPts val="5000"/>
              <a:buFont typeface="Oswald"/>
              <a:buNone/>
              <a:defRPr sz="5000" b="1" i="0" u="none" strike="noStrike" cap="none">
                <a:solidFill>
                  <a:srgbClr val="FFFFFF"/>
                </a:solidFill>
                <a:latin typeface="Oswald"/>
                <a:ea typeface="Oswald"/>
                <a:cs typeface="Oswald"/>
                <a:sym typeface="Oswald"/>
              </a:defRPr>
            </a:lvl5pPr>
            <a:lvl6pPr marR="0" lvl="5" algn="l" rtl="0">
              <a:lnSpc>
                <a:spcPct val="100000"/>
              </a:lnSpc>
              <a:spcBef>
                <a:spcPts val="0"/>
              </a:spcBef>
              <a:spcAft>
                <a:spcPts val="0"/>
              </a:spcAft>
              <a:buClr>
                <a:srgbClr val="FFFFFF"/>
              </a:buClr>
              <a:buSzPts val="5000"/>
              <a:buFont typeface="Oswald"/>
              <a:buNone/>
              <a:defRPr sz="5000" b="1" i="0" u="none" strike="noStrike" cap="none">
                <a:solidFill>
                  <a:srgbClr val="FFFFFF"/>
                </a:solidFill>
                <a:latin typeface="Oswald"/>
                <a:ea typeface="Oswald"/>
                <a:cs typeface="Oswald"/>
                <a:sym typeface="Oswald"/>
              </a:defRPr>
            </a:lvl6pPr>
            <a:lvl7pPr marR="0" lvl="6" algn="l" rtl="0">
              <a:lnSpc>
                <a:spcPct val="100000"/>
              </a:lnSpc>
              <a:spcBef>
                <a:spcPts val="0"/>
              </a:spcBef>
              <a:spcAft>
                <a:spcPts val="0"/>
              </a:spcAft>
              <a:buClr>
                <a:srgbClr val="FFFFFF"/>
              </a:buClr>
              <a:buSzPts val="5000"/>
              <a:buFont typeface="Oswald"/>
              <a:buNone/>
              <a:defRPr sz="5000" b="1" i="0" u="none" strike="noStrike" cap="none">
                <a:solidFill>
                  <a:srgbClr val="FFFFFF"/>
                </a:solidFill>
                <a:latin typeface="Oswald"/>
                <a:ea typeface="Oswald"/>
                <a:cs typeface="Oswald"/>
                <a:sym typeface="Oswald"/>
              </a:defRPr>
            </a:lvl7pPr>
            <a:lvl8pPr marR="0" lvl="7" algn="l" rtl="0">
              <a:lnSpc>
                <a:spcPct val="100000"/>
              </a:lnSpc>
              <a:spcBef>
                <a:spcPts val="0"/>
              </a:spcBef>
              <a:spcAft>
                <a:spcPts val="0"/>
              </a:spcAft>
              <a:buClr>
                <a:srgbClr val="FFFFFF"/>
              </a:buClr>
              <a:buSzPts val="5000"/>
              <a:buFont typeface="Oswald"/>
              <a:buNone/>
              <a:defRPr sz="5000" b="1" i="0" u="none" strike="noStrike" cap="none">
                <a:solidFill>
                  <a:srgbClr val="FFFFFF"/>
                </a:solidFill>
                <a:latin typeface="Oswald"/>
                <a:ea typeface="Oswald"/>
                <a:cs typeface="Oswald"/>
                <a:sym typeface="Oswald"/>
              </a:defRPr>
            </a:lvl8pPr>
            <a:lvl9pPr marR="0" lvl="8" algn="l" rtl="0">
              <a:lnSpc>
                <a:spcPct val="100000"/>
              </a:lnSpc>
              <a:spcBef>
                <a:spcPts val="0"/>
              </a:spcBef>
              <a:spcAft>
                <a:spcPts val="0"/>
              </a:spcAft>
              <a:buClr>
                <a:srgbClr val="FFFFFF"/>
              </a:buClr>
              <a:buSzPts val="5000"/>
              <a:buFont typeface="Oswald"/>
              <a:buNone/>
              <a:defRPr sz="5000" b="1" i="0" u="none" strike="noStrike" cap="none">
                <a:solidFill>
                  <a:srgbClr val="FFFFFF"/>
                </a:solidFill>
                <a:latin typeface="Oswald"/>
                <a:ea typeface="Oswald"/>
                <a:cs typeface="Oswald"/>
                <a:sym typeface="Oswald"/>
              </a:defRPr>
            </a:lvl9pPr>
          </a:lstStyle>
          <a:p>
            <a:pPr algn="r"/>
            <a:r>
              <a:rPr lang="en-IN" sz="1600" dirty="0"/>
              <a:t>-TUSHAR MAHAJAN</a:t>
            </a:r>
          </a:p>
          <a:p>
            <a:pPr algn="r"/>
            <a:r>
              <a:rPr lang="en-IN" sz="1600" dirty="0"/>
              <a:t>2016ECA1112</a:t>
            </a:r>
          </a:p>
          <a:p>
            <a:pPr algn="r"/>
            <a:r>
              <a:rPr lang="en-IN" sz="1600" dirty="0"/>
              <a:t>B(TECH). ECE SEM VIII</a:t>
            </a:r>
            <a:endParaRPr lang="en-IN"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0"/>
          <p:cNvSpPr txBox="1">
            <a:spLocks noGrp="1"/>
          </p:cNvSpPr>
          <p:nvPr>
            <p:ph type="title"/>
          </p:nvPr>
        </p:nvSpPr>
        <p:spPr>
          <a:xfrm>
            <a:off x="1031425" y="1149725"/>
            <a:ext cx="6321000" cy="68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DATA CLEANING &amp; PREPROCESSING:</a:t>
            </a:r>
            <a:endParaRPr dirty="0"/>
          </a:p>
        </p:txBody>
      </p:sp>
      <p:sp>
        <p:nvSpPr>
          <p:cNvPr id="238" name="Google Shape;238;p20"/>
          <p:cNvSpPr txBox="1">
            <a:spLocks noGrp="1"/>
          </p:cNvSpPr>
          <p:nvPr>
            <p:ph type="body" idx="1"/>
          </p:nvPr>
        </p:nvSpPr>
        <p:spPr>
          <a:xfrm>
            <a:off x="1031425" y="1830425"/>
            <a:ext cx="2037600" cy="30954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IN" b="1" dirty="0"/>
              <a:t>Removing/Replacing Nulls, NaNs etc.</a:t>
            </a:r>
            <a:endParaRPr b="1" dirty="0"/>
          </a:p>
          <a:p>
            <a:pPr marL="0" lvl="0" indent="0" rtl="0">
              <a:spcBef>
                <a:spcPts val="600"/>
              </a:spcBef>
              <a:spcAft>
                <a:spcPts val="0"/>
              </a:spcAft>
              <a:buNone/>
            </a:pPr>
            <a:r>
              <a:rPr lang="en-IN" dirty="0"/>
              <a:t>Firstly, the data is described and all the NULLs, NaNs etc. are removed using various techniques.</a:t>
            </a:r>
          </a:p>
        </p:txBody>
      </p:sp>
      <p:sp>
        <p:nvSpPr>
          <p:cNvPr id="239" name="Google Shape;239;p20"/>
          <p:cNvSpPr txBox="1">
            <a:spLocks noGrp="1"/>
          </p:cNvSpPr>
          <p:nvPr>
            <p:ph type="body" idx="2"/>
          </p:nvPr>
        </p:nvSpPr>
        <p:spPr>
          <a:xfrm>
            <a:off x="3173275" y="1830425"/>
            <a:ext cx="2037600" cy="30954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IN" b="1" dirty="0"/>
              <a:t>String Reduction and basic cleaning:</a:t>
            </a:r>
            <a:endParaRPr lang="en-IN" dirty="0"/>
          </a:p>
          <a:p>
            <a:pPr marL="0" lvl="0" indent="0" rtl="0">
              <a:spcBef>
                <a:spcPts val="600"/>
              </a:spcBef>
              <a:spcAft>
                <a:spcPts val="0"/>
              </a:spcAft>
              <a:buNone/>
            </a:pPr>
            <a:r>
              <a:rPr lang="en-IN" dirty="0"/>
              <a:t>After this string is first converted to lower, then removing unwanted punctuations, characters, strings.</a:t>
            </a:r>
            <a:endParaRPr dirty="0"/>
          </a:p>
        </p:txBody>
      </p:sp>
      <p:sp>
        <p:nvSpPr>
          <p:cNvPr id="240" name="Google Shape;240;p20"/>
          <p:cNvSpPr txBox="1">
            <a:spLocks noGrp="1"/>
          </p:cNvSpPr>
          <p:nvPr>
            <p:ph type="body" idx="3"/>
          </p:nvPr>
        </p:nvSpPr>
        <p:spPr>
          <a:xfrm>
            <a:off x="5315124" y="1830425"/>
            <a:ext cx="2350949" cy="30954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IN" b="1" dirty="0"/>
              <a:t>Removing stop-words, tokenizing etc.</a:t>
            </a:r>
            <a:endParaRPr b="1" dirty="0"/>
          </a:p>
          <a:p>
            <a:pPr marL="0" lvl="0" indent="0" rtl="0">
              <a:spcBef>
                <a:spcPts val="600"/>
              </a:spcBef>
              <a:spcAft>
                <a:spcPts val="0"/>
              </a:spcAft>
              <a:buNone/>
            </a:pPr>
            <a:r>
              <a:rPr lang="en-IN" dirty="0"/>
              <a:t>Here the data is used converted to a corpus and then data is cleaned and stop-words are removed and then Tokenization is there.</a:t>
            </a:r>
            <a:endParaRPr dirty="0"/>
          </a:p>
        </p:txBody>
      </p:sp>
      <p:sp>
        <p:nvSpPr>
          <p:cNvPr id="241" name="Google Shape;241;p20"/>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pic>
        <p:nvPicPr>
          <p:cNvPr id="7" name="Picture 6">
            <a:extLst>
              <a:ext uri="{FF2B5EF4-FFF2-40B4-BE49-F238E27FC236}">
                <a16:creationId xmlns:a16="http://schemas.microsoft.com/office/drawing/2014/main" id="{7A6F9BD2-A4C1-43EC-9AAC-60EED8197A9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52375" y1="40769" x2="52375" y2="40769"/>
                        <a14:foregroundMark x1="51812" y1="29645" x2="51812" y2="29645"/>
                      </a14:backgroundRemoval>
                    </a14:imgEffect>
                  </a14:imgLayer>
                </a14:imgProps>
              </a:ext>
            </a:extLst>
          </a:blip>
          <a:stretch>
            <a:fillRect/>
          </a:stretch>
        </p:blipFill>
        <p:spPr>
          <a:xfrm>
            <a:off x="6966435" y="196801"/>
            <a:ext cx="2037600" cy="215221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0"/>
          <p:cNvSpPr txBox="1">
            <a:spLocks noGrp="1"/>
          </p:cNvSpPr>
          <p:nvPr>
            <p:ph type="title"/>
          </p:nvPr>
        </p:nvSpPr>
        <p:spPr>
          <a:xfrm>
            <a:off x="1031425" y="1149725"/>
            <a:ext cx="6321000" cy="68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FEATURE EXTRACTION:</a:t>
            </a:r>
            <a:endParaRPr dirty="0"/>
          </a:p>
        </p:txBody>
      </p:sp>
      <p:sp>
        <p:nvSpPr>
          <p:cNvPr id="238" name="Google Shape;238;p20"/>
          <p:cNvSpPr txBox="1">
            <a:spLocks noGrp="1"/>
          </p:cNvSpPr>
          <p:nvPr>
            <p:ph type="body" idx="1"/>
          </p:nvPr>
        </p:nvSpPr>
        <p:spPr>
          <a:xfrm>
            <a:off x="1031425" y="1830425"/>
            <a:ext cx="2355658" cy="3095400"/>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n-IN" b="1" dirty="0"/>
              <a:t>Bag of Words (BoW):</a:t>
            </a:r>
          </a:p>
          <a:p>
            <a:pPr marL="0" lvl="0" indent="0" algn="just" rtl="0">
              <a:spcBef>
                <a:spcPts val="600"/>
              </a:spcBef>
              <a:spcAft>
                <a:spcPts val="0"/>
              </a:spcAft>
              <a:buNone/>
            </a:pPr>
            <a:r>
              <a:rPr lang="en-IN" dirty="0"/>
              <a:t>It is a commonly used model that allows you to count all words in a piece of text. Basically it creates an occurrence matrix for the sentence.</a:t>
            </a:r>
          </a:p>
        </p:txBody>
      </p:sp>
      <p:sp>
        <p:nvSpPr>
          <p:cNvPr id="239" name="Google Shape;239;p20"/>
          <p:cNvSpPr txBox="1">
            <a:spLocks noGrp="1"/>
          </p:cNvSpPr>
          <p:nvPr>
            <p:ph type="body" idx="2"/>
          </p:nvPr>
        </p:nvSpPr>
        <p:spPr>
          <a:xfrm>
            <a:off x="3396561" y="1830425"/>
            <a:ext cx="2228065" cy="30954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IN" b="1" dirty="0"/>
              <a:t>Lemmatization:</a:t>
            </a:r>
            <a:endParaRPr lang="en-IN" dirty="0"/>
          </a:p>
          <a:p>
            <a:pPr marL="0" lvl="0" indent="0" algn="just">
              <a:buNone/>
            </a:pPr>
            <a:r>
              <a:rPr lang="en-IN" dirty="0"/>
              <a:t>Lemmatization resolves words to their dictionary form (known as lemma) for which it requires detailed dictionaries in which the algorithm can look into and link words to their corresponding lemmas.</a:t>
            </a:r>
            <a:endParaRPr dirty="0"/>
          </a:p>
        </p:txBody>
      </p:sp>
      <p:sp>
        <p:nvSpPr>
          <p:cNvPr id="240" name="Google Shape;240;p20"/>
          <p:cNvSpPr txBox="1">
            <a:spLocks noGrp="1"/>
          </p:cNvSpPr>
          <p:nvPr>
            <p:ph type="body" idx="3"/>
          </p:nvPr>
        </p:nvSpPr>
        <p:spPr>
          <a:xfrm>
            <a:off x="5634104" y="1830425"/>
            <a:ext cx="2350949" cy="30954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IN" b="1" dirty="0"/>
              <a:t>Stemming:</a:t>
            </a:r>
            <a:endParaRPr b="1" dirty="0"/>
          </a:p>
          <a:p>
            <a:pPr marL="0" lvl="0" indent="0" algn="just">
              <a:buNone/>
            </a:pPr>
            <a:r>
              <a:rPr lang="en-IN" dirty="0"/>
              <a:t>Stemming is the process of reducing a word to its word stem that affixes to suffixes and prefixes or to the roots of words known as a lemma.</a:t>
            </a:r>
            <a:endParaRPr dirty="0"/>
          </a:p>
        </p:txBody>
      </p:sp>
      <p:sp>
        <p:nvSpPr>
          <p:cNvPr id="241" name="Google Shape;241;p20"/>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pic>
        <p:nvPicPr>
          <p:cNvPr id="3" name="Picture 2">
            <a:extLst>
              <a:ext uri="{FF2B5EF4-FFF2-40B4-BE49-F238E27FC236}">
                <a16:creationId xmlns:a16="http://schemas.microsoft.com/office/drawing/2014/main" id="{4042A341-5AA6-4716-9589-0461D2D2B9B4}"/>
              </a:ext>
            </a:extLst>
          </p:cNvPr>
          <p:cNvPicPr>
            <a:picLocks noChangeAspect="1"/>
          </p:cNvPicPr>
          <p:nvPr/>
        </p:nvPicPr>
        <p:blipFill>
          <a:blip r:embed="rId3"/>
          <a:stretch>
            <a:fillRect/>
          </a:stretch>
        </p:blipFill>
        <p:spPr>
          <a:xfrm>
            <a:off x="7076931" y="232125"/>
            <a:ext cx="1835199" cy="1835199"/>
          </a:xfrm>
          <a:prstGeom prst="rect">
            <a:avLst/>
          </a:prstGeom>
        </p:spPr>
      </p:pic>
    </p:spTree>
    <p:extLst>
      <p:ext uri="{BB962C8B-B14F-4D97-AF65-F5344CB8AC3E}">
        <p14:creationId xmlns:p14="http://schemas.microsoft.com/office/powerpoint/2010/main" val="582558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7"/>
          <p:cNvSpPr txBox="1">
            <a:spLocks noGrp="1"/>
          </p:cNvSpPr>
          <p:nvPr>
            <p:ph type="title"/>
          </p:nvPr>
        </p:nvSpPr>
        <p:spPr>
          <a:xfrm>
            <a:off x="1031424" y="1032762"/>
            <a:ext cx="6390101" cy="68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TOOLS USED:</a:t>
            </a:r>
            <a:endParaRPr dirty="0"/>
          </a:p>
        </p:txBody>
      </p:sp>
      <p:sp>
        <p:nvSpPr>
          <p:cNvPr id="203" name="Google Shape;203;p17"/>
          <p:cNvSpPr txBox="1">
            <a:spLocks noGrp="1"/>
          </p:cNvSpPr>
          <p:nvPr>
            <p:ph type="body" idx="1"/>
          </p:nvPr>
        </p:nvSpPr>
        <p:spPr>
          <a:xfrm>
            <a:off x="401622" y="1566242"/>
            <a:ext cx="6137401" cy="25212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IN" sz="1800" dirty="0"/>
              <a:t>Python</a:t>
            </a:r>
          </a:p>
          <a:p>
            <a:pPr lvl="1" algn="just"/>
            <a:r>
              <a:rPr lang="en-IN" sz="1400" dirty="0"/>
              <a:t>Python is a programming language that lets you work quickly and integrate systems more effectively. </a:t>
            </a:r>
          </a:p>
          <a:p>
            <a:pPr algn="just"/>
            <a:r>
              <a:rPr lang="en-IN" sz="1800" dirty="0"/>
              <a:t>Jupyter Notebook</a:t>
            </a:r>
          </a:p>
          <a:p>
            <a:pPr lvl="1" algn="just"/>
            <a:r>
              <a:rPr lang="en-IN" sz="1400" dirty="0"/>
              <a:t>The Jupyter Notebook is an open-source web application that allows you to create and share documents that contain live code, equations, visualizations and narrative text. </a:t>
            </a:r>
          </a:p>
          <a:p>
            <a:pPr algn="just"/>
            <a:r>
              <a:rPr lang="en-IN" sz="1800" dirty="0"/>
              <a:t>Anaconda</a:t>
            </a:r>
          </a:p>
          <a:p>
            <a:pPr lvl="1" algn="just"/>
            <a:r>
              <a:rPr lang="en-IN" sz="1400" dirty="0"/>
              <a:t>Anaconda is a free and open-source distribution of the Python and R programming languages for scientific computing, that aims to simplify package management and deployment. </a:t>
            </a:r>
          </a:p>
        </p:txBody>
      </p:sp>
      <p:sp>
        <p:nvSpPr>
          <p:cNvPr id="204" name="Google Shape;204;p17"/>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pic>
        <p:nvPicPr>
          <p:cNvPr id="3" name="Picture 2">
            <a:extLst>
              <a:ext uri="{FF2B5EF4-FFF2-40B4-BE49-F238E27FC236}">
                <a16:creationId xmlns:a16="http://schemas.microsoft.com/office/drawing/2014/main" id="{1F9564F5-1D47-4E82-8934-A6758F3047F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66667" y1="47778" x2="66667" y2="47778"/>
                        <a14:foregroundMark x1="48889" y1="41556" x2="48889" y2="41556"/>
                        <a14:foregroundMark x1="47333" y1="35556" x2="47333" y2="35556"/>
                        <a14:foregroundMark x1="30889" y1="47778" x2="30889" y2="47778"/>
                        <a14:foregroundMark x1="30667" y1="62667" x2="30667" y2="62667"/>
                        <a14:foregroundMark x1="27778" y1="62667" x2="27778" y2="62667"/>
                      </a14:backgroundRemoval>
                    </a14:imgEffect>
                  </a14:imgLayer>
                </a14:imgProps>
              </a:ext>
            </a:extLst>
          </a:blip>
          <a:stretch>
            <a:fillRect/>
          </a:stretch>
        </p:blipFill>
        <p:spPr>
          <a:xfrm>
            <a:off x="6546638" y="228483"/>
            <a:ext cx="2195740" cy="2195740"/>
          </a:xfrm>
          <a:prstGeom prst="rect">
            <a:avLst/>
          </a:prstGeom>
        </p:spPr>
      </p:pic>
    </p:spTree>
    <p:extLst>
      <p:ext uri="{BB962C8B-B14F-4D97-AF65-F5344CB8AC3E}">
        <p14:creationId xmlns:p14="http://schemas.microsoft.com/office/powerpoint/2010/main" val="6402361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5"/>
          <p:cNvSpPr txBox="1">
            <a:spLocks noGrp="1"/>
          </p:cNvSpPr>
          <p:nvPr>
            <p:ph type="ctrTitle"/>
          </p:nvPr>
        </p:nvSpPr>
        <p:spPr>
          <a:xfrm>
            <a:off x="685800" y="2555668"/>
            <a:ext cx="50745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b="0" dirty="0">
                <a:solidFill>
                  <a:srgbClr val="3796BF"/>
                </a:solidFill>
              </a:rPr>
              <a:t>2.</a:t>
            </a:r>
            <a:endParaRPr sz="7200" b="0" dirty="0">
              <a:solidFill>
                <a:srgbClr val="3796BF"/>
              </a:solidFill>
            </a:endParaRPr>
          </a:p>
          <a:p>
            <a:pPr marL="0" lvl="0" indent="0" algn="l" rtl="0">
              <a:spcBef>
                <a:spcPts val="0"/>
              </a:spcBef>
              <a:spcAft>
                <a:spcPts val="0"/>
              </a:spcAft>
              <a:buNone/>
            </a:pPr>
            <a:r>
              <a:rPr lang="en-IN" dirty="0"/>
              <a:t>VARIOUS ML MODELS DEPLOYED</a:t>
            </a:r>
            <a:endParaRPr dirty="0"/>
          </a:p>
        </p:txBody>
      </p:sp>
      <p:sp>
        <p:nvSpPr>
          <p:cNvPr id="190" name="Google Shape;190;p15"/>
          <p:cNvSpPr txBox="1">
            <a:spLocks noGrp="1"/>
          </p:cNvSpPr>
          <p:nvPr>
            <p:ph type="subTitle" idx="1"/>
          </p:nvPr>
        </p:nvSpPr>
        <p:spPr>
          <a:xfrm>
            <a:off x="685800" y="3715468"/>
            <a:ext cx="50745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It includes Naïve Bayes, KNN, Decision Tree &amp; Logistic Regression.</a:t>
            </a:r>
            <a:endParaRPr dirty="0"/>
          </a:p>
        </p:txBody>
      </p:sp>
      <p:sp>
        <p:nvSpPr>
          <p:cNvPr id="191" name="Google Shape;191;p15"/>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pic>
        <p:nvPicPr>
          <p:cNvPr id="5" name="Picture 4">
            <a:extLst>
              <a:ext uri="{FF2B5EF4-FFF2-40B4-BE49-F238E27FC236}">
                <a16:creationId xmlns:a16="http://schemas.microsoft.com/office/drawing/2014/main" id="{75E0A550-7A5D-44FB-B436-3CFDB35BF54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100000" l="9753" r="89973">
                        <a14:foregroundMark x1="57555" y1="71875" x2="57555" y2="71875"/>
                        <a14:foregroundMark x1="60440" y1="79102" x2="60440" y2="79102"/>
                        <a14:foregroundMark x1="57692" y1="96875" x2="57692" y2="96875"/>
                        <a14:foregroundMark x1="53571" y1="97266" x2="53571" y2="97266"/>
                        <a14:foregroundMark x1="53709" y1="77539" x2="53709" y2="77539"/>
                        <a14:foregroundMark x1="46978" y1="65430" x2="46978" y2="65430"/>
                        <a14:foregroundMark x1="41758" y1="58398" x2="41758" y2="58398"/>
                        <a14:foregroundMark x1="37363" y1="59766" x2="37363" y2="59766"/>
                        <a14:foregroundMark x1="39973" y1="63672" x2="39973" y2="63672"/>
                        <a14:foregroundMark x1="40385" y1="53320" x2="40385" y2="53320"/>
                        <a14:foregroundMark x1="39560" y1="49023" x2="39560" y2="49023"/>
                        <a14:foregroundMark x1="40247" y1="44141" x2="40247" y2="44141"/>
                        <a14:foregroundMark x1="50824" y1="42773" x2="50824" y2="42773"/>
                        <a14:foregroundMark x1="31731" y1="48633" x2="31731" y2="48633"/>
                        <a14:foregroundMark x1="33654" y1="54102" x2="33654" y2="54102"/>
                        <a14:foregroundMark x1="25962" y1="47070" x2="25962" y2="47070"/>
                        <a14:foregroundMark x1="29121" y1="43945" x2="29121" y2="43945"/>
                        <a14:foregroundMark x1="29808" y1="38281" x2="29808" y2="38281"/>
                        <a14:foregroundMark x1="22527" y1="35352" x2="22527" y2="35352"/>
                        <a14:foregroundMark x1="19093" y1="40234" x2="19093" y2="40234"/>
                        <a14:foregroundMark x1="19231" y1="32813" x2="19231" y2="32813"/>
                        <a14:foregroundMark x1="19368" y1="24805" x2="19368" y2="24805"/>
                        <a14:foregroundMark x1="23214" y1="17969" x2="23214" y2="17969"/>
                        <a14:foregroundMark x1="26236" y1="14648" x2="26236" y2="14648"/>
                        <a14:foregroundMark x1="31319" y1="10742" x2="31319" y2="10742"/>
                        <a14:foregroundMark x1="34615" y1="6836" x2="34615" y2="6836"/>
                        <a14:foregroundMark x1="31319" y1="28711" x2="31319" y2="28711"/>
                        <a14:foregroundMark x1="31181" y1="33203" x2="31181" y2="33203"/>
                        <a14:foregroundMark x1="31181" y1="24805" x2="31181" y2="24805"/>
                        <a14:foregroundMark x1="36264" y1="43945" x2="36264" y2="43945"/>
                        <a14:foregroundMark x1="35714" y1="37109" x2="35714" y2="37109"/>
                        <a14:foregroundMark x1="40522" y1="37891" x2="40522" y2="37891"/>
                        <a14:foregroundMark x1="43956" y1="39258" x2="43956" y2="39258"/>
                        <a14:foregroundMark x1="46978" y1="34570" x2="46978" y2="34570"/>
                        <a14:foregroundMark x1="44231" y1="29492" x2="44231" y2="29492"/>
                        <a14:foregroundMark x1="45742" y1="26758" x2="45742" y2="26758"/>
                        <a14:foregroundMark x1="44231" y1="4297" x2="44231" y2="4297"/>
                        <a14:foregroundMark x1="39973" y1="7227" x2="39973" y2="7227"/>
                        <a14:foregroundMark x1="47527" y1="3711" x2="47527" y2="3711"/>
                        <a14:foregroundMark x1="51236" y1="5078" x2="51236" y2="5078"/>
                        <a14:foregroundMark x1="57418" y1="4883" x2="57418" y2="4883"/>
                        <a14:foregroundMark x1="65385" y1="8008" x2="65385" y2="8008"/>
                        <a14:foregroundMark x1="69368" y1="12695" x2="69368" y2="12695"/>
                        <a14:foregroundMark x1="57830" y1="10547" x2="57830" y2="10547"/>
                        <a14:foregroundMark x1="60577" y1="23242" x2="60577" y2="23242"/>
                        <a14:foregroundMark x1="53571" y1="31055" x2="53571" y2="31055"/>
                        <a14:foregroundMark x1="47940" y1="23242" x2="47940" y2="23242"/>
                        <a14:foregroundMark x1="60302" y1="15820" x2="60302" y2="15820"/>
                        <a14:foregroundMark x1="64973" y1="18945" x2="64973" y2="18945"/>
                        <a14:foregroundMark x1="60440" y1="45703" x2="60440" y2="45703"/>
                        <a14:foregroundMark x1="64286" y1="49805" x2="64286" y2="49805"/>
                        <a14:foregroundMark x1="64973" y1="34570" x2="64973" y2="34570"/>
                        <a14:foregroundMark x1="67445" y1="30469" x2="67445" y2="30469"/>
                        <a14:foregroundMark x1="72665" y1="27344" x2="72665" y2="27344"/>
                        <a14:foregroundMark x1="72802" y1="17969" x2="72802" y2="17969"/>
                        <a14:foregroundMark x1="77198" y1="27344" x2="77198" y2="27344"/>
                        <a14:foregroundMark x1="72390" y1="40820" x2="72390" y2="40820"/>
                        <a14:foregroundMark x1="67033" y1="40039" x2="67033" y2="40039"/>
                        <a14:foregroundMark x1="76923" y1="36328" x2="76923" y2="36328"/>
                        <a14:foregroundMark x1="80220" y1="44922" x2="80220" y2="44922"/>
                        <a14:foregroundMark x1="80769" y1="50977" x2="80769" y2="50977"/>
                        <a14:foregroundMark x1="80495" y1="55664" x2="80495" y2="55664"/>
                        <a14:foregroundMark x1="77198" y1="60352" x2="77198" y2="60352"/>
                        <a14:foregroundMark x1="78434" y1="66406" x2="78434" y2="66406"/>
                        <a14:foregroundMark x1="69505" y1="70703" x2="69505" y2="70703"/>
                        <a14:foregroundMark x1="71291" y1="67188" x2="71291" y2="67188"/>
                        <a14:foregroundMark x1="64835" y1="65234" x2="64835" y2="65234"/>
                        <a14:foregroundMark x1="68407" y1="65234" x2="68407" y2="65234"/>
                        <a14:backgroundMark x1="69368" y1="58398" x2="69368" y2="58398"/>
                      </a14:backgroundRemoval>
                    </a14:imgEffect>
                  </a14:imgLayer>
                </a14:imgProps>
              </a:ext>
            </a:extLst>
          </a:blip>
          <a:stretch>
            <a:fillRect/>
          </a:stretch>
        </p:blipFill>
        <p:spPr>
          <a:xfrm>
            <a:off x="5798476" y="393601"/>
            <a:ext cx="2660518" cy="1871134"/>
          </a:xfrm>
          <a:prstGeom prst="rect">
            <a:avLst/>
          </a:prstGeom>
        </p:spPr>
      </p:pic>
    </p:spTree>
    <p:extLst>
      <p:ext uri="{BB962C8B-B14F-4D97-AF65-F5344CB8AC3E}">
        <p14:creationId xmlns:p14="http://schemas.microsoft.com/office/powerpoint/2010/main" val="2822846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2" name="Google Shape;362;p34"/>
          <p:cNvSpPr txBox="1">
            <a:spLocks noGrp="1"/>
          </p:cNvSpPr>
          <p:nvPr>
            <p:ph type="body" idx="4294967295"/>
          </p:nvPr>
        </p:nvSpPr>
        <p:spPr>
          <a:xfrm>
            <a:off x="367485" y="0"/>
            <a:ext cx="3151890" cy="5143500"/>
          </a:xfrm>
          <a:prstGeom prst="rect">
            <a:avLst/>
          </a:prstGeom>
        </p:spPr>
        <p:txBody>
          <a:bodyPr spcFirstLastPara="1" wrap="square" lIns="91425" tIns="91425" rIns="91425" bIns="91425" anchor="ctr" anchorCtr="0">
            <a:noAutofit/>
          </a:bodyPr>
          <a:lstStyle/>
          <a:p>
            <a:pPr marL="0" lvl="0" indent="0" algn="just" rtl="0">
              <a:spcBef>
                <a:spcPts val="600"/>
              </a:spcBef>
              <a:spcAft>
                <a:spcPts val="0"/>
              </a:spcAft>
              <a:buNone/>
            </a:pPr>
            <a:r>
              <a:rPr lang="en-IN" sz="4800" dirty="0">
                <a:solidFill>
                  <a:srgbClr val="FF9900"/>
                </a:solidFill>
                <a:latin typeface="Oswald"/>
                <a:ea typeface="Oswald"/>
                <a:cs typeface="Oswald"/>
                <a:sym typeface="Oswald"/>
              </a:rPr>
              <a:t>NAÏVE </a:t>
            </a:r>
            <a:r>
              <a:rPr lang="en" sz="4800" dirty="0">
                <a:solidFill>
                  <a:srgbClr val="FFFFFF"/>
                </a:solidFill>
                <a:latin typeface="Oswald"/>
                <a:ea typeface="Oswald"/>
                <a:cs typeface="Oswald"/>
                <a:sym typeface="Oswald"/>
              </a:rPr>
              <a:t> </a:t>
            </a:r>
            <a:r>
              <a:rPr lang="en-IN" sz="4800" dirty="0">
                <a:solidFill>
                  <a:srgbClr val="FFFFFF"/>
                </a:solidFill>
                <a:latin typeface="Oswald"/>
                <a:ea typeface="Oswald"/>
                <a:cs typeface="Oswald"/>
                <a:sym typeface="Oswald"/>
              </a:rPr>
              <a:t>BAYES</a:t>
            </a:r>
            <a:endParaRPr sz="4800" dirty="0">
              <a:solidFill>
                <a:srgbClr val="FFFFFF"/>
              </a:solidFill>
              <a:latin typeface="Oswald"/>
              <a:ea typeface="Oswald"/>
              <a:cs typeface="Oswald"/>
              <a:sym typeface="Oswald"/>
            </a:endParaRPr>
          </a:p>
          <a:p>
            <a:pPr marL="0" lvl="0" indent="0" algn="just">
              <a:buNone/>
            </a:pPr>
            <a:r>
              <a:rPr lang="en-IN" dirty="0">
                <a:solidFill>
                  <a:schemeClr val="bg1"/>
                </a:solidFill>
              </a:rPr>
              <a:t>It is a classification technique based on Bayes’ Theorem with an assumption of independence among predictors. In simple terms, a Naive Bayes classifier assumes that the presence of a particular feature in a class is unrelated to the presence of any other feature.</a:t>
            </a:r>
            <a:endParaRPr sz="1800" dirty="0">
              <a:solidFill>
                <a:schemeClr val="bg1"/>
              </a:solidFill>
            </a:endParaRPr>
          </a:p>
        </p:txBody>
      </p:sp>
      <p:sp>
        <p:nvSpPr>
          <p:cNvPr id="363" name="Google Shape;363;p34"/>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pic>
        <p:nvPicPr>
          <p:cNvPr id="3" name="Picture 2">
            <a:extLst>
              <a:ext uri="{FF2B5EF4-FFF2-40B4-BE49-F238E27FC236}">
                <a16:creationId xmlns:a16="http://schemas.microsoft.com/office/drawing/2014/main" id="{02E1507D-96FC-4ACC-91E6-7EE1929DE0EF}"/>
              </a:ext>
            </a:extLst>
          </p:cNvPr>
          <p:cNvPicPr>
            <a:picLocks noChangeAspect="1"/>
          </p:cNvPicPr>
          <p:nvPr/>
        </p:nvPicPr>
        <p:blipFill>
          <a:blip r:embed="rId3"/>
          <a:stretch>
            <a:fillRect/>
          </a:stretch>
        </p:blipFill>
        <p:spPr>
          <a:xfrm>
            <a:off x="3777117" y="1054838"/>
            <a:ext cx="4999398" cy="3033823"/>
          </a:xfrm>
          <a:prstGeom prst="rect">
            <a:avLst/>
          </a:prstGeom>
          <a:ln>
            <a:noFill/>
          </a:ln>
          <a:effectLst>
            <a:outerShdw blurRad="292100" dist="139700" dir="2700000" algn="tl" rotWithShape="0">
              <a:srgbClr val="333333">
                <a:alpha val="65000"/>
              </a:srgbClr>
            </a:outerShdw>
          </a:effectLst>
        </p:spPr>
      </p:pic>
      <p:grpSp>
        <p:nvGrpSpPr>
          <p:cNvPr id="6" name="Google Shape;493;p38">
            <a:extLst>
              <a:ext uri="{FF2B5EF4-FFF2-40B4-BE49-F238E27FC236}">
                <a16:creationId xmlns:a16="http://schemas.microsoft.com/office/drawing/2014/main" id="{4B1F181F-FE15-4ED3-91A7-5A12D1C4B7CD}"/>
              </a:ext>
            </a:extLst>
          </p:cNvPr>
          <p:cNvGrpSpPr/>
          <p:nvPr/>
        </p:nvGrpSpPr>
        <p:grpSpPr>
          <a:xfrm>
            <a:off x="8776514" y="4734841"/>
            <a:ext cx="282823" cy="301347"/>
            <a:chOff x="5970800" y="1619250"/>
            <a:chExt cx="428650" cy="456725"/>
          </a:xfrm>
        </p:grpSpPr>
        <p:sp>
          <p:nvSpPr>
            <p:cNvPr id="7" name="Google Shape;494;p38">
              <a:extLst>
                <a:ext uri="{FF2B5EF4-FFF2-40B4-BE49-F238E27FC236}">
                  <a16:creationId xmlns:a16="http://schemas.microsoft.com/office/drawing/2014/main" id="{2A801881-3BF9-46C6-A0E6-D11FEB2AEBC7}"/>
                </a:ext>
              </a:extLst>
            </p:cNvPr>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95;p38">
              <a:extLst>
                <a:ext uri="{FF2B5EF4-FFF2-40B4-BE49-F238E27FC236}">
                  <a16:creationId xmlns:a16="http://schemas.microsoft.com/office/drawing/2014/main" id="{DFA5BE95-AB36-4035-8062-66840B691608}"/>
                </a:ext>
              </a:extLst>
            </p:cNvPr>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96;p38">
              <a:extLst>
                <a:ext uri="{FF2B5EF4-FFF2-40B4-BE49-F238E27FC236}">
                  <a16:creationId xmlns:a16="http://schemas.microsoft.com/office/drawing/2014/main" id="{FAF8286F-B45A-43E5-8581-416F43EEC656}"/>
                </a:ext>
              </a:extLst>
            </p:cNvPr>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97;p38">
              <a:extLst>
                <a:ext uri="{FF2B5EF4-FFF2-40B4-BE49-F238E27FC236}">
                  <a16:creationId xmlns:a16="http://schemas.microsoft.com/office/drawing/2014/main" id="{15D5F006-2A15-4222-92D9-7E7D1D5101D7}"/>
                </a:ext>
              </a:extLst>
            </p:cNvPr>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98;p38">
              <a:extLst>
                <a:ext uri="{FF2B5EF4-FFF2-40B4-BE49-F238E27FC236}">
                  <a16:creationId xmlns:a16="http://schemas.microsoft.com/office/drawing/2014/main" id="{1A661096-B4E8-498B-9CEA-26C564D3CFEE}"/>
                </a:ext>
              </a:extLst>
            </p:cNvPr>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62410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2" name="Google Shape;362;p34"/>
          <p:cNvSpPr txBox="1">
            <a:spLocks noGrp="1"/>
          </p:cNvSpPr>
          <p:nvPr>
            <p:ph type="body" idx="4294967295"/>
          </p:nvPr>
        </p:nvSpPr>
        <p:spPr>
          <a:xfrm>
            <a:off x="367485" y="0"/>
            <a:ext cx="3577192" cy="5143500"/>
          </a:xfrm>
          <a:prstGeom prst="rect">
            <a:avLst/>
          </a:prstGeom>
        </p:spPr>
        <p:txBody>
          <a:bodyPr spcFirstLastPara="1" wrap="square" lIns="91425" tIns="91425" rIns="91425" bIns="91425" anchor="ctr" anchorCtr="0">
            <a:noAutofit/>
          </a:bodyPr>
          <a:lstStyle/>
          <a:p>
            <a:pPr marL="0" lvl="0" indent="0" algn="just" rtl="0">
              <a:spcBef>
                <a:spcPts val="600"/>
              </a:spcBef>
              <a:spcAft>
                <a:spcPts val="0"/>
              </a:spcAft>
              <a:buNone/>
            </a:pPr>
            <a:r>
              <a:rPr lang="en-IN" sz="4800" dirty="0">
                <a:solidFill>
                  <a:srgbClr val="FF9900"/>
                </a:solidFill>
                <a:latin typeface="Oswald"/>
                <a:ea typeface="Oswald"/>
                <a:cs typeface="Oswald"/>
                <a:sym typeface="Oswald"/>
              </a:rPr>
              <a:t>DECISION </a:t>
            </a:r>
            <a:r>
              <a:rPr lang="en" sz="4800" dirty="0">
                <a:solidFill>
                  <a:srgbClr val="FFFFFF"/>
                </a:solidFill>
                <a:latin typeface="Oswald"/>
                <a:ea typeface="Oswald"/>
                <a:cs typeface="Oswald"/>
                <a:sym typeface="Oswald"/>
              </a:rPr>
              <a:t> </a:t>
            </a:r>
            <a:r>
              <a:rPr lang="en-IN" sz="4800" dirty="0">
                <a:solidFill>
                  <a:srgbClr val="FFFFFF"/>
                </a:solidFill>
                <a:latin typeface="Oswald"/>
                <a:ea typeface="Oswald"/>
                <a:cs typeface="Oswald"/>
                <a:sym typeface="Oswald"/>
              </a:rPr>
              <a:t>TREE</a:t>
            </a:r>
            <a:endParaRPr sz="4800" dirty="0">
              <a:solidFill>
                <a:srgbClr val="FFFFFF"/>
              </a:solidFill>
              <a:latin typeface="Oswald"/>
              <a:ea typeface="Oswald"/>
              <a:cs typeface="Oswald"/>
              <a:sym typeface="Oswald"/>
            </a:endParaRPr>
          </a:p>
          <a:p>
            <a:pPr marL="0" lvl="0" indent="0" algn="just">
              <a:buNone/>
            </a:pPr>
            <a:r>
              <a:rPr lang="en-IN" dirty="0">
                <a:solidFill>
                  <a:schemeClr val="bg1"/>
                </a:solidFill>
              </a:rPr>
              <a:t>Decision Tree is one of the easiest and popular classification algorithms to understand and interpret. The goal of using a Decision Tree is to create a training model that can use to predict the class or value of the target variable by learning simple decision rules inferred from prior data (training data).</a:t>
            </a:r>
            <a:endParaRPr sz="1800" dirty="0">
              <a:solidFill>
                <a:schemeClr val="bg1"/>
              </a:solidFill>
            </a:endParaRPr>
          </a:p>
        </p:txBody>
      </p:sp>
      <p:sp>
        <p:nvSpPr>
          <p:cNvPr id="363" name="Google Shape;363;p34"/>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pic>
        <p:nvPicPr>
          <p:cNvPr id="4" name="Picture 3">
            <a:extLst>
              <a:ext uri="{FF2B5EF4-FFF2-40B4-BE49-F238E27FC236}">
                <a16:creationId xmlns:a16="http://schemas.microsoft.com/office/drawing/2014/main" id="{FC94840B-2299-416E-BBF0-998DB53832D1}"/>
              </a:ext>
            </a:extLst>
          </p:cNvPr>
          <p:cNvPicPr>
            <a:picLocks noChangeAspect="1"/>
          </p:cNvPicPr>
          <p:nvPr/>
        </p:nvPicPr>
        <p:blipFill rotWithShape="1">
          <a:blip r:embed="rId3"/>
          <a:srcRect l="11049" r="3369"/>
          <a:stretch/>
        </p:blipFill>
        <p:spPr>
          <a:xfrm>
            <a:off x="4125433" y="1033211"/>
            <a:ext cx="4859080" cy="3077077"/>
          </a:xfrm>
          <a:prstGeom prst="rect">
            <a:avLst/>
          </a:prstGeom>
          <a:ln>
            <a:noFill/>
          </a:ln>
          <a:effectLst>
            <a:outerShdw blurRad="292100" dist="139700" dir="2700000" algn="tl" rotWithShape="0">
              <a:srgbClr val="333333">
                <a:alpha val="65000"/>
              </a:srgbClr>
            </a:outerShdw>
          </a:effectLst>
        </p:spPr>
      </p:pic>
      <p:grpSp>
        <p:nvGrpSpPr>
          <p:cNvPr id="7" name="Google Shape;493;p38">
            <a:extLst>
              <a:ext uri="{FF2B5EF4-FFF2-40B4-BE49-F238E27FC236}">
                <a16:creationId xmlns:a16="http://schemas.microsoft.com/office/drawing/2014/main" id="{EA525991-E7BD-42FE-9583-5C6C8C3DCC4E}"/>
              </a:ext>
            </a:extLst>
          </p:cNvPr>
          <p:cNvGrpSpPr/>
          <p:nvPr/>
        </p:nvGrpSpPr>
        <p:grpSpPr>
          <a:xfrm>
            <a:off x="8776514" y="4734841"/>
            <a:ext cx="282823" cy="301347"/>
            <a:chOff x="5970800" y="1619250"/>
            <a:chExt cx="428650" cy="456725"/>
          </a:xfrm>
        </p:grpSpPr>
        <p:sp>
          <p:nvSpPr>
            <p:cNvPr id="8" name="Google Shape;494;p38">
              <a:extLst>
                <a:ext uri="{FF2B5EF4-FFF2-40B4-BE49-F238E27FC236}">
                  <a16:creationId xmlns:a16="http://schemas.microsoft.com/office/drawing/2014/main" id="{34F9E4B7-75D1-4EDD-B371-FF623DBDC43B}"/>
                </a:ext>
              </a:extLst>
            </p:cNvPr>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95;p38">
              <a:extLst>
                <a:ext uri="{FF2B5EF4-FFF2-40B4-BE49-F238E27FC236}">
                  <a16:creationId xmlns:a16="http://schemas.microsoft.com/office/drawing/2014/main" id="{CCC32C15-CD2E-4D44-A785-1C6565C3C859}"/>
                </a:ext>
              </a:extLst>
            </p:cNvPr>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96;p38">
              <a:extLst>
                <a:ext uri="{FF2B5EF4-FFF2-40B4-BE49-F238E27FC236}">
                  <a16:creationId xmlns:a16="http://schemas.microsoft.com/office/drawing/2014/main" id="{3AAFA598-9254-44F1-BA54-BEB157D9CB20}"/>
                </a:ext>
              </a:extLst>
            </p:cNvPr>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97;p38">
              <a:extLst>
                <a:ext uri="{FF2B5EF4-FFF2-40B4-BE49-F238E27FC236}">
                  <a16:creationId xmlns:a16="http://schemas.microsoft.com/office/drawing/2014/main" id="{DE100FEB-118C-41D3-83DB-93E31705A2A6}"/>
                </a:ext>
              </a:extLst>
            </p:cNvPr>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98;p38">
              <a:extLst>
                <a:ext uri="{FF2B5EF4-FFF2-40B4-BE49-F238E27FC236}">
                  <a16:creationId xmlns:a16="http://schemas.microsoft.com/office/drawing/2014/main" id="{07CAF4C6-1E3C-4D90-953E-3607FEF191CF}"/>
                </a:ext>
              </a:extLst>
            </p:cNvPr>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4704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2" name="Google Shape;362;p34"/>
          <p:cNvSpPr txBox="1">
            <a:spLocks noGrp="1"/>
          </p:cNvSpPr>
          <p:nvPr>
            <p:ph type="body" idx="4294967295"/>
          </p:nvPr>
        </p:nvSpPr>
        <p:spPr>
          <a:xfrm>
            <a:off x="367485" y="0"/>
            <a:ext cx="3045564" cy="5143499"/>
          </a:xfrm>
          <a:prstGeom prst="rect">
            <a:avLst/>
          </a:prstGeom>
        </p:spPr>
        <p:txBody>
          <a:bodyPr spcFirstLastPara="1" wrap="square" lIns="91425" tIns="91425" rIns="91425" bIns="91425" anchor="ctr" anchorCtr="0">
            <a:noAutofit/>
          </a:bodyPr>
          <a:lstStyle/>
          <a:p>
            <a:pPr marL="0" lvl="0" indent="0" algn="just" rtl="0">
              <a:spcBef>
                <a:spcPts val="600"/>
              </a:spcBef>
              <a:spcAft>
                <a:spcPts val="0"/>
              </a:spcAft>
              <a:buNone/>
            </a:pPr>
            <a:r>
              <a:rPr lang="en-IN" sz="4800" dirty="0">
                <a:solidFill>
                  <a:srgbClr val="FF9900"/>
                </a:solidFill>
                <a:latin typeface="Oswald"/>
                <a:ea typeface="Oswald"/>
                <a:cs typeface="Oswald"/>
                <a:sym typeface="Oswald"/>
              </a:rPr>
              <a:t>LOGISTIC</a:t>
            </a:r>
            <a:r>
              <a:rPr lang="en" sz="4800" dirty="0">
                <a:solidFill>
                  <a:srgbClr val="FFFFFF"/>
                </a:solidFill>
                <a:latin typeface="Oswald"/>
                <a:ea typeface="Oswald"/>
                <a:cs typeface="Oswald"/>
                <a:sym typeface="Oswald"/>
              </a:rPr>
              <a:t> </a:t>
            </a:r>
            <a:r>
              <a:rPr lang="en-IN" sz="4800" dirty="0">
                <a:solidFill>
                  <a:srgbClr val="FFFFFF"/>
                </a:solidFill>
                <a:latin typeface="Oswald"/>
                <a:ea typeface="Oswald"/>
                <a:cs typeface="Oswald"/>
                <a:sym typeface="Oswald"/>
              </a:rPr>
              <a:t>REGRESSION</a:t>
            </a:r>
            <a:endParaRPr sz="4800" dirty="0">
              <a:solidFill>
                <a:srgbClr val="FFFFFF"/>
              </a:solidFill>
              <a:latin typeface="Oswald"/>
              <a:ea typeface="Oswald"/>
              <a:cs typeface="Oswald"/>
              <a:sym typeface="Oswald"/>
            </a:endParaRPr>
          </a:p>
          <a:p>
            <a:pPr marL="0" lvl="0" indent="0" algn="just">
              <a:buNone/>
            </a:pPr>
            <a:r>
              <a:rPr lang="en-IN" dirty="0">
                <a:solidFill>
                  <a:schemeClr val="bg1"/>
                </a:solidFill>
              </a:rPr>
              <a:t>Logistic Regression is a Machine Learning algorithm which is used for the classification problems, it is a predictive analysis algorithm and based on the concept of probability.</a:t>
            </a:r>
            <a:endParaRPr sz="1800" dirty="0">
              <a:solidFill>
                <a:schemeClr val="bg1"/>
              </a:solidFill>
            </a:endParaRPr>
          </a:p>
        </p:txBody>
      </p:sp>
      <p:sp>
        <p:nvSpPr>
          <p:cNvPr id="363" name="Google Shape;363;p34"/>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pic>
        <p:nvPicPr>
          <p:cNvPr id="9" name="Picture 8">
            <a:extLst>
              <a:ext uri="{FF2B5EF4-FFF2-40B4-BE49-F238E27FC236}">
                <a16:creationId xmlns:a16="http://schemas.microsoft.com/office/drawing/2014/main" id="{5F7CD0F1-EA86-4352-9DF0-31D49CCE84C9}"/>
              </a:ext>
            </a:extLst>
          </p:cNvPr>
          <p:cNvPicPr>
            <a:picLocks noChangeAspect="1"/>
          </p:cNvPicPr>
          <p:nvPr/>
        </p:nvPicPr>
        <p:blipFill>
          <a:blip r:embed="rId3"/>
          <a:stretch>
            <a:fillRect/>
          </a:stretch>
        </p:blipFill>
        <p:spPr>
          <a:xfrm>
            <a:off x="4144302" y="581061"/>
            <a:ext cx="4412482" cy="3981376"/>
          </a:xfrm>
          <a:prstGeom prst="rect">
            <a:avLst/>
          </a:prstGeom>
          <a:ln>
            <a:noFill/>
          </a:ln>
          <a:effectLst>
            <a:outerShdw blurRad="292100" dist="139700" dir="2700000" algn="tl" rotWithShape="0">
              <a:srgbClr val="333333">
                <a:alpha val="65000"/>
              </a:srgbClr>
            </a:outerShdw>
          </a:effectLst>
        </p:spPr>
      </p:pic>
      <p:grpSp>
        <p:nvGrpSpPr>
          <p:cNvPr id="12" name="Google Shape;493;p38">
            <a:extLst>
              <a:ext uri="{FF2B5EF4-FFF2-40B4-BE49-F238E27FC236}">
                <a16:creationId xmlns:a16="http://schemas.microsoft.com/office/drawing/2014/main" id="{C43EAB31-60AE-4C01-BE68-B7A106491F78}"/>
              </a:ext>
            </a:extLst>
          </p:cNvPr>
          <p:cNvGrpSpPr/>
          <p:nvPr/>
        </p:nvGrpSpPr>
        <p:grpSpPr>
          <a:xfrm>
            <a:off x="8776514" y="4734841"/>
            <a:ext cx="282823" cy="301347"/>
            <a:chOff x="5970800" y="1619250"/>
            <a:chExt cx="428650" cy="456725"/>
          </a:xfrm>
        </p:grpSpPr>
        <p:sp>
          <p:nvSpPr>
            <p:cNvPr id="13" name="Google Shape;494;p38">
              <a:extLst>
                <a:ext uri="{FF2B5EF4-FFF2-40B4-BE49-F238E27FC236}">
                  <a16:creationId xmlns:a16="http://schemas.microsoft.com/office/drawing/2014/main" id="{506440B9-6B53-48CF-8967-DB86E402804D}"/>
                </a:ext>
              </a:extLst>
            </p:cNvPr>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95;p38">
              <a:extLst>
                <a:ext uri="{FF2B5EF4-FFF2-40B4-BE49-F238E27FC236}">
                  <a16:creationId xmlns:a16="http://schemas.microsoft.com/office/drawing/2014/main" id="{76350719-15F6-4BEC-BDBB-8EBA207A9316}"/>
                </a:ext>
              </a:extLst>
            </p:cNvPr>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96;p38">
              <a:extLst>
                <a:ext uri="{FF2B5EF4-FFF2-40B4-BE49-F238E27FC236}">
                  <a16:creationId xmlns:a16="http://schemas.microsoft.com/office/drawing/2014/main" id="{EA62E7E9-4E65-4014-B335-71064B040B7E}"/>
                </a:ext>
              </a:extLst>
            </p:cNvPr>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97;p38">
              <a:extLst>
                <a:ext uri="{FF2B5EF4-FFF2-40B4-BE49-F238E27FC236}">
                  <a16:creationId xmlns:a16="http://schemas.microsoft.com/office/drawing/2014/main" id="{22612FA8-8DB5-4676-A149-0A89772381EE}"/>
                </a:ext>
              </a:extLst>
            </p:cNvPr>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98;p38">
              <a:extLst>
                <a:ext uri="{FF2B5EF4-FFF2-40B4-BE49-F238E27FC236}">
                  <a16:creationId xmlns:a16="http://schemas.microsoft.com/office/drawing/2014/main" id="{8CAD0FFF-5567-4118-A25C-90B87892BECF}"/>
                </a:ext>
              </a:extLst>
            </p:cNvPr>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558727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2" name="Google Shape;362;p34"/>
          <p:cNvSpPr txBox="1">
            <a:spLocks noGrp="1"/>
          </p:cNvSpPr>
          <p:nvPr>
            <p:ph type="body" idx="4294967295"/>
          </p:nvPr>
        </p:nvSpPr>
        <p:spPr>
          <a:xfrm>
            <a:off x="367486" y="0"/>
            <a:ext cx="3013666" cy="5143500"/>
          </a:xfrm>
          <a:prstGeom prst="rect">
            <a:avLst/>
          </a:prstGeom>
        </p:spPr>
        <p:txBody>
          <a:bodyPr spcFirstLastPara="1" wrap="square" lIns="91425" tIns="91425" rIns="91425" bIns="91425" anchor="ctr" anchorCtr="0">
            <a:noAutofit/>
          </a:bodyPr>
          <a:lstStyle/>
          <a:p>
            <a:pPr marL="0" lvl="0" indent="0" algn="just" rtl="0">
              <a:spcBef>
                <a:spcPts val="600"/>
              </a:spcBef>
              <a:spcAft>
                <a:spcPts val="0"/>
              </a:spcAft>
              <a:buNone/>
            </a:pPr>
            <a:r>
              <a:rPr lang="en-IN" sz="4800" dirty="0">
                <a:solidFill>
                  <a:srgbClr val="FF9900"/>
                </a:solidFill>
                <a:latin typeface="Oswald"/>
                <a:ea typeface="Oswald"/>
                <a:cs typeface="Oswald"/>
                <a:sym typeface="Oswald"/>
              </a:rPr>
              <a:t>K- NEAREST</a:t>
            </a:r>
          </a:p>
          <a:p>
            <a:pPr marL="0" lvl="0" indent="0" algn="just" rtl="0">
              <a:spcBef>
                <a:spcPts val="600"/>
              </a:spcBef>
              <a:spcAft>
                <a:spcPts val="0"/>
              </a:spcAft>
              <a:buNone/>
            </a:pPr>
            <a:r>
              <a:rPr lang="en-IN" sz="4800" dirty="0">
                <a:solidFill>
                  <a:srgbClr val="FFFFFF"/>
                </a:solidFill>
                <a:latin typeface="Oswald"/>
                <a:ea typeface="Oswald"/>
                <a:cs typeface="Oswald"/>
                <a:sym typeface="Oswald"/>
              </a:rPr>
              <a:t>NEIGHBOR</a:t>
            </a:r>
            <a:endParaRPr sz="4800" dirty="0">
              <a:solidFill>
                <a:srgbClr val="FFFFFF"/>
              </a:solidFill>
              <a:latin typeface="Oswald"/>
              <a:ea typeface="Oswald"/>
              <a:cs typeface="Oswald"/>
              <a:sym typeface="Oswald"/>
            </a:endParaRPr>
          </a:p>
          <a:p>
            <a:pPr marL="0" lvl="0" indent="0" algn="just">
              <a:buNone/>
            </a:pPr>
            <a:r>
              <a:rPr lang="en-IN" dirty="0">
                <a:solidFill>
                  <a:schemeClr val="bg1"/>
                </a:solidFill>
              </a:rPr>
              <a:t>KNN algorithm is one of the simplest classification algorithms and it is one of the most used learning algorithms. Its purpose is to use a database in which the data points are separated into several classes to predict the classification of a new sample point.</a:t>
            </a:r>
            <a:endParaRPr sz="1800" dirty="0">
              <a:solidFill>
                <a:schemeClr val="bg1"/>
              </a:solidFill>
            </a:endParaRPr>
          </a:p>
        </p:txBody>
      </p:sp>
      <p:sp>
        <p:nvSpPr>
          <p:cNvPr id="363" name="Google Shape;363;p34"/>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pic>
        <p:nvPicPr>
          <p:cNvPr id="21" name="Picture 20">
            <a:extLst>
              <a:ext uri="{FF2B5EF4-FFF2-40B4-BE49-F238E27FC236}">
                <a16:creationId xmlns:a16="http://schemas.microsoft.com/office/drawing/2014/main" id="{5692CC50-5F39-4B89-BC4B-39584B06A05C}"/>
              </a:ext>
            </a:extLst>
          </p:cNvPr>
          <p:cNvPicPr>
            <a:picLocks noChangeAspect="1"/>
          </p:cNvPicPr>
          <p:nvPr/>
        </p:nvPicPr>
        <p:blipFill>
          <a:blip r:embed="rId3"/>
          <a:stretch>
            <a:fillRect/>
          </a:stretch>
        </p:blipFill>
        <p:spPr>
          <a:xfrm>
            <a:off x="3874922" y="666253"/>
            <a:ext cx="4681862" cy="3810993"/>
          </a:xfrm>
          <a:prstGeom prst="rect">
            <a:avLst/>
          </a:prstGeom>
          <a:ln>
            <a:noFill/>
          </a:ln>
          <a:effectLst>
            <a:outerShdw blurRad="292100" dist="139700" dir="2700000" algn="tl" rotWithShape="0">
              <a:srgbClr val="333333">
                <a:alpha val="65000"/>
              </a:srgbClr>
            </a:outerShdw>
          </a:effectLst>
        </p:spPr>
      </p:pic>
      <p:grpSp>
        <p:nvGrpSpPr>
          <p:cNvPr id="22" name="Google Shape;493;p38">
            <a:extLst>
              <a:ext uri="{FF2B5EF4-FFF2-40B4-BE49-F238E27FC236}">
                <a16:creationId xmlns:a16="http://schemas.microsoft.com/office/drawing/2014/main" id="{E1DAF0DA-4C54-4927-B75E-385ACC213244}"/>
              </a:ext>
            </a:extLst>
          </p:cNvPr>
          <p:cNvGrpSpPr/>
          <p:nvPr/>
        </p:nvGrpSpPr>
        <p:grpSpPr>
          <a:xfrm>
            <a:off x="8776514" y="4734841"/>
            <a:ext cx="282823" cy="301347"/>
            <a:chOff x="5970800" y="1619250"/>
            <a:chExt cx="428650" cy="456725"/>
          </a:xfrm>
        </p:grpSpPr>
        <p:sp>
          <p:nvSpPr>
            <p:cNvPr id="23" name="Google Shape;494;p38">
              <a:extLst>
                <a:ext uri="{FF2B5EF4-FFF2-40B4-BE49-F238E27FC236}">
                  <a16:creationId xmlns:a16="http://schemas.microsoft.com/office/drawing/2014/main" id="{4458050E-1105-4221-9F8D-8EF3DAA804A2}"/>
                </a:ext>
              </a:extLst>
            </p:cNvPr>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95;p38">
              <a:extLst>
                <a:ext uri="{FF2B5EF4-FFF2-40B4-BE49-F238E27FC236}">
                  <a16:creationId xmlns:a16="http://schemas.microsoft.com/office/drawing/2014/main" id="{86F517B1-34A2-401A-87D4-06FC2B95B39F}"/>
                </a:ext>
              </a:extLst>
            </p:cNvPr>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6;p38">
              <a:extLst>
                <a:ext uri="{FF2B5EF4-FFF2-40B4-BE49-F238E27FC236}">
                  <a16:creationId xmlns:a16="http://schemas.microsoft.com/office/drawing/2014/main" id="{ADFD8D47-807E-49FA-AA5B-7AD0F3F00EBF}"/>
                </a:ext>
              </a:extLst>
            </p:cNvPr>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7;p38">
              <a:extLst>
                <a:ext uri="{FF2B5EF4-FFF2-40B4-BE49-F238E27FC236}">
                  <a16:creationId xmlns:a16="http://schemas.microsoft.com/office/drawing/2014/main" id="{083403BF-E40E-4B04-A912-6846FA93F161}"/>
                </a:ext>
              </a:extLst>
            </p:cNvPr>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8;p38">
              <a:extLst>
                <a:ext uri="{FF2B5EF4-FFF2-40B4-BE49-F238E27FC236}">
                  <a16:creationId xmlns:a16="http://schemas.microsoft.com/office/drawing/2014/main" id="{E9138F4B-A0A6-4FDB-8186-2D81028AC7DC}"/>
                </a:ext>
              </a:extLst>
            </p:cNvPr>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48584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28"/>
          <p:cNvSpPr txBox="1">
            <a:spLocks noGrp="1"/>
          </p:cNvSpPr>
          <p:nvPr>
            <p:ph type="title"/>
          </p:nvPr>
        </p:nvSpPr>
        <p:spPr>
          <a:xfrm>
            <a:off x="1031425" y="1149725"/>
            <a:ext cx="5760300" cy="68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PROCESS INVOLVES:</a:t>
            </a:r>
            <a:endParaRPr dirty="0"/>
          </a:p>
        </p:txBody>
      </p:sp>
      <p:sp>
        <p:nvSpPr>
          <p:cNvPr id="309" name="Google Shape;309;p28"/>
          <p:cNvSpPr/>
          <p:nvPr/>
        </p:nvSpPr>
        <p:spPr>
          <a:xfrm>
            <a:off x="138100" y="1904907"/>
            <a:ext cx="1527620" cy="1295500"/>
          </a:xfrm>
          <a:prstGeom prst="homePlate">
            <a:avLst>
              <a:gd name="adj" fmla="val 30129"/>
            </a:avLst>
          </a:prstGeom>
          <a:solidFill>
            <a:srgbClr val="81D1EC"/>
          </a:solidFill>
          <a:ln>
            <a:noFill/>
          </a:ln>
        </p:spPr>
        <p:txBody>
          <a:bodyPr spcFirstLastPara="1" wrap="square" lIns="91425" tIns="91425" rIns="91425" bIns="91425" anchor="ctr" anchorCtr="0">
            <a:noAutofit/>
          </a:bodyPr>
          <a:lstStyle/>
          <a:p>
            <a:pPr lvl="0" algn="ctr"/>
            <a:r>
              <a:rPr lang="en-IN" dirty="0">
                <a:solidFill>
                  <a:schemeClr val="bg1"/>
                </a:solidFill>
                <a:latin typeface="Roboto Condensed" panose="020B0604020202020204" charset="0"/>
                <a:ea typeface="Roboto Condensed" panose="020B0604020202020204" charset="0"/>
              </a:rPr>
              <a:t>Cleaning &amp; Pre-processing of data</a:t>
            </a:r>
          </a:p>
        </p:txBody>
      </p:sp>
      <p:sp>
        <p:nvSpPr>
          <p:cNvPr id="310" name="Google Shape;310;p28"/>
          <p:cNvSpPr/>
          <p:nvPr/>
        </p:nvSpPr>
        <p:spPr>
          <a:xfrm>
            <a:off x="1373260" y="1904902"/>
            <a:ext cx="1890511" cy="1295500"/>
          </a:xfrm>
          <a:prstGeom prst="chevron">
            <a:avLst>
              <a:gd name="adj" fmla="val 29853"/>
            </a:avLst>
          </a:prstGeom>
          <a:solidFill>
            <a:srgbClr val="4BB5D9"/>
          </a:solidFill>
          <a:ln>
            <a:noFill/>
          </a:ln>
        </p:spPr>
        <p:txBody>
          <a:bodyPr spcFirstLastPara="1" wrap="square" lIns="91425" tIns="91425" rIns="91425" bIns="91425" anchor="ctr" anchorCtr="0">
            <a:noAutofit/>
          </a:bodyPr>
          <a:lstStyle/>
          <a:p>
            <a:pPr lvl="0" algn="ctr"/>
            <a:r>
              <a:rPr lang="en-IN" dirty="0">
                <a:solidFill>
                  <a:schemeClr val="bg1"/>
                </a:solidFill>
                <a:latin typeface="Roboto Condensed" panose="020B0604020202020204" charset="0"/>
                <a:ea typeface="Roboto Condensed" panose="020B0604020202020204" charset="0"/>
              </a:rPr>
              <a:t>Feature Extraction</a:t>
            </a:r>
          </a:p>
        </p:txBody>
      </p:sp>
      <p:sp>
        <p:nvSpPr>
          <p:cNvPr id="311" name="Google Shape;311;p28"/>
          <p:cNvSpPr/>
          <p:nvPr/>
        </p:nvSpPr>
        <p:spPr>
          <a:xfrm>
            <a:off x="2971312" y="1904902"/>
            <a:ext cx="2024295" cy="1295500"/>
          </a:xfrm>
          <a:prstGeom prst="chevron">
            <a:avLst>
              <a:gd name="adj" fmla="val 29853"/>
            </a:avLst>
          </a:prstGeom>
          <a:solidFill>
            <a:srgbClr val="3796BF"/>
          </a:solidFill>
          <a:ln>
            <a:noFill/>
          </a:ln>
        </p:spPr>
        <p:txBody>
          <a:bodyPr spcFirstLastPara="1" wrap="square" lIns="91425" tIns="91425" rIns="91425" bIns="91425" anchor="ctr" anchorCtr="0">
            <a:noAutofit/>
          </a:bodyPr>
          <a:lstStyle/>
          <a:p>
            <a:pPr lvl="0" algn="ctr"/>
            <a:r>
              <a:rPr lang="en-IN" dirty="0">
                <a:solidFill>
                  <a:schemeClr val="bg1"/>
                </a:solidFill>
                <a:latin typeface="Roboto Condensed" panose="020B0604020202020204" charset="0"/>
                <a:ea typeface="Roboto Condensed" panose="020B0604020202020204" charset="0"/>
              </a:rPr>
              <a:t>Basic Visualization</a:t>
            </a:r>
          </a:p>
        </p:txBody>
      </p:sp>
      <p:sp>
        <p:nvSpPr>
          <p:cNvPr id="312" name="Google Shape;312;p28"/>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
        <p:nvSpPr>
          <p:cNvPr id="11" name="Google Shape;310;p28">
            <a:extLst>
              <a:ext uri="{FF2B5EF4-FFF2-40B4-BE49-F238E27FC236}">
                <a16:creationId xmlns:a16="http://schemas.microsoft.com/office/drawing/2014/main" id="{2FF22ACB-0D8E-447D-92F5-DC4C40584107}"/>
              </a:ext>
            </a:extLst>
          </p:cNvPr>
          <p:cNvSpPr/>
          <p:nvPr/>
        </p:nvSpPr>
        <p:spPr>
          <a:xfrm>
            <a:off x="4697713" y="1904902"/>
            <a:ext cx="2024295" cy="1295500"/>
          </a:xfrm>
          <a:prstGeom prst="chevron">
            <a:avLst>
              <a:gd name="adj" fmla="val 29853"/>
            </a:avLst>
          </a:prstGeom>
          <a:solidFill>
            <a:srgbClr val="4BB5D9"/>
          </a:solidFill>
          <a:ln>
            <a:noFill/>
          </a:ln>
        </p:spPr>
        <p:txBody>
          <a:bodyPr spcFirstLastPara="1" wrap="square" lIns="91425" tIns="91425" rIns="91425" bIns="91425" anchor="ctr" anchorCtr="0">
            <a:noAutofit/>
          </a:bodyPr>
          <a:lstStyle/>
          <a:p>
            <a:pPr lvl="0" algn="ctr"/>
            <a:r>
              <a:rPr lang="en-IN" dirty="0">
                <a:solidFill>
                  <a:schemeClr val="bg1"/>
                </a:solidFill>
                <a:latin typeface="Roboto Condensed" panose="020B0604020202020204" charset="0"/>
                <a:ea typeface="Roboto Condensed" panose="020B0604020202020204" charset="0"/>
              </a:rPr>
              <a:t>Application of various models</a:t>
            </a:r>
          </a:p>
        </p:txBody>
      </p:sp>
      <p:sp>
        <p:nvSpPr>
          <p:cNvPr id="12" name="Google Shape;311;p28">
            <a:extLst>
              <a:ext uri="{FF2B5EF4-FFF2-40B4-BE49-F238E27FC236}">
                <a16:creationId xmlns:a16="http://schemas.microsoft.com/office/drawing/2014/main" id="{8AA23E63-2548-4C67-A162-25073DEDC252}"/>
              </a:ext>
            </a:extLst>
          </p:cNvPr>
          <p:cNvSpPr/>
          <p:nvPr/>
        </p:nvSpPr>
        <p:spPr>
          <a:xfrm>
            <a:off x="6429549" y="1904902"/>
            <a:ext cx="2024294" cy="1295500"/>
          </a:xfrm>
          <a:prstGeom prst="chevron">
            <a:avLst>
              <a:gd name="adj" fmla="val 29853"/>
            </a:avLst>
          </a:prstGeom>
          <a:solidFill>
            <a:srgbClr val="3796BF"/>
          </a:solidFill>
          <a:ln>
            <a:noFill/>
          </a:ln>
        </p:spPr>
        <p:txBody>
          <a:bodyPr spcFirstLastPara="1" wrap="square" lIns="91425" tIns="91425" rIns="91425" bIns="91425" anchor="ctr" anchorCtr="0">
            <a:noAutofit/>
          </a:bodyPr>
          <a:lstStyle/>
          <a:p>
            <a:pPr lvl="0" algn="ctr"/>
            <a:r>
              <a:rPr lang="en-IN" dirty="0">
                <a:solidFill>
                  <a:schemeClr val="bg1"/>
                </a:solidFill>
                <a:latin typeface="Roboto Condensed" panose="020B0604020202020204" charset="0"/>
                <a:ea typeface="Roboto Condensed" panose="020B0604020202020204" charset="0"/>
              </a:rPr>
              <a:t>Comparison of Accuracies</a:t>
            </a:r>
          </a:p>
        </p:txBody>
      </p:sp>
      <p:pic>
        <p:nvPicPr>
          <p:cNvPr id="7" name="Picture 6">
            <a:extLst>
              <a:ext uri="{FF2B5EF4-FFF2-40B4-BE49-F238E27FC236}">
                <a16:creationId xmlns:a16="http://schemas.microsoft.com/office/drawing/2014/main" id="{F73FF53A-11F2-4823-82E4-D7A742A9F05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500" b="95250" l="9750" r="94500">
                        <a14:foregroundMark x1="58000" y1="15750" x2="58000" y2="15750"/>
                      </a14:backgroundRemoval>
                    </a14:imgEffect>
                  </a14:imgLayer>
                </a14:imgProps>
              </a:ext>
            </a:extLst>
          </a:blip>
          <a:stretch>
            <a:fillRect/>
          </a:stretch>
        </p:blipFill>
        <p:spPr>
          <a:xfrm>
            <a:off x="6837084" y="72421"/>
            <a:ext cx="1867312" cy="1867312"/>
          </a:xfrm>
          <a:prstGeom prst="rect">
            <a:avLst/>
          </a:prstGeom>
        </p:spPr>
      </p:pic>
    </p:spTree>
    <p:extLst>
      <p:ext uri="{BB962C8B-B14F-4D97-AF65-F5344CB8AC3E}">
        <p14:creationId xmlns:p14="http://schemas.microsoft.com/office/powerpoint/2010/main" val="21338511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6"/>
          <p:cNvSpPr txBox="1">
            <a:spLocks noGrp="1"/>
          </p:cNvSpPr>
          <p:nvPr>
            <p:ph type="title"/>
          </p:nvPr>
        </p:nvSpPr>
        <p:spPr>
          <a:xfrm>
            <a:off x="2747343" y="88260"/>
            <a:ext cx="2588987" cy="56343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SCREENSHOTS</a:t>
            </a:r>
            <a:endParaRPr dirty="0"/>
          </a:p>
        </p:txBody>
      </p:sp>
      <p:sp>
        <p:nvSpPr>
          <p:cNvPr id="377" name="Google Shape;377;p36"/>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pic>
        <p:nvPicPr>
          <p:cNvPr id="5" name="Picture 4">
            <a:extLst>
              <a:ext uri="{FF2B5EF4-FFF2-40B4-BE49-F238E27FC236}">
                <a16:creationId xmlns:a16="http://schemas.microsoft.com/office/drawing/2014/main" id="{3D30AEF5-525C-4A51-B686-5D61C74F36AC}"/>
              </a:ext>
            </a:extLst>
          </p:cNvPr>
          <p:cNvPicPr>
            <a:picLocks noChangeAspect="1"/>
          </p:cNvPicPr>
          <p:nvPr/>
        </p:nvPicPr>
        <p:blipFill rotWithShape="1">
          <a:blip r:embed="rId3"/>
          <a:srcRect l="10465" t="29964" r="17674" b="5922"/>
          <a:stretch/>
        </p:blipFill>
        <p:spPr>
          <a:xfrm>
            <a:off x="797443" y="801033"/>
            <a:ext cx="7357730" cy="3690770"/>
          </a:xfrm>
          <a:prstGeom prst="rect">
            <a:avLst/>
          </a:prstGeom>
          <a:ln>
            <a:noFill/>
          </a:ln>
          <a:effectLst>
            <a:outerShdw blurRad="292100" dist="139700" dir="2700000" algn="tl" rotWithShape="0">
              <a:srgbClr val="333333">
                <a:alpha val="65000"/>
              </a:srgbClr>
            </a:outerShdw>
          </a:effectLst>
        </p:spPr>
      </p:pic>
      <p:sp>
        <p:nvSpPr>
          <p:cNvPr id="8" name="Google Shape;375;p36">
            <a:extLst>
              <a:ext uri="{FF2B5EF4-FFF2-40B4-BE49-F238E27FC236}">
                <a16:creationId xmlns:a16="http://schemas.microsoft.com/office/drawing/2014/main" id="{6F346908-1008-4EF3-BEEB-54F4DB255788}"/>
              </a:ext>
            </a:extLst>
          </p:cNvPr>
          <p:cNvSpPr txBox="1">
            <a:spLocks/>
          </p:cNvSpPr>
          <p:nvPr/>
        </p:nvSpPr>
        <p:spPr>
          <a:xfrm>
            <a:off x="1137685" y="4617517"/>
            <a:ext cx="4827180" cy="4141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796BF"/>
              </a:buClr>
              <a:buSzPts val="3000"/>
              <a:buFont typeface="Oswald"/>
              <a:buNone/>
              <a:defRPr sz="3000" b="1" i="0" u="none" strike="noStrike" cap="none">
                <a:solidFill>
                  <a:srgbClr val="3796BF"/>
                </a:solidFill>
                <a:latin typeface="Oswald"/>
                <a:ea typeface="Oswald"/>
                <a:cs typeface="Oswald"/>
                <a:sym typeface="Oswald"/>
              </a:defRPr>
            </a:lvl1pPr>
            <a:lvl2pPr marR="0" lvl="1" algn="l" rtl="0">
              <a:lnSpc>
                <a:spcPct val="100000"/>
              </a:lnSpc>
              <a:spcBef>
                <a:spcPts val="0"/>
              </a:spcBef>
              <a:spcAft>
                <a:spcPts val="0"/>
              </a:spcAft>
              <a:buClr>
                <a:srgbClr val="3796BF"/>
              </a:buClr>
              <a:buSzPts val="3000"/>
              <a:buFont typeface="Oswald"/>
              <a:buNone/>
              <a:defRPr sz="3000" b="1" i="0" u="none" strike="noStrike" cap="none">
                <a:solidFill>
                  <a:srgbClr val="3796BF"/>
                </a:solidFill>
                <a:latin typeface="Oswald"/>
                <a:ea typeface="Oswald"/>
                <a:cs typeface="Oswald"/>
                <a:sym typeface="Oswald"/>
              </a:defRPr>
            </a:lvl2pPr>
            <a:lvl3pPr marR="0" lvl="2" algn="l" rtl="0">
              <a:lnSpc>
                <a:spcPct val="100000"/>
              </a:lnSpc>
              <a:spcBef>
                <a:spcPts val="0"/>
              </a:spcBef>
              <a:spcAft>
                <a:spcPts val="0"/>
              </a:spcAft>
              <a:buClr>
                <a:srgbClr val="3796BF"/>
              </a:buClr>
              <a:buSzPts val="3000"/>
              <a:buFont typeface="Oswald"/>
              <a:buNone/>
              <a:defRPr sz="3000" b="1" i="0" u="none" strike="noStrike" cap="none">
                <a:solidFill>
                  <a:srgbClr val="3796BF"/>
                </a:solidFill>
                <a:latin typeface="Oswald"/>
                <a:ea typeface="Oswald"/>
                <a:cs typeface="Oswald"/>
                <a:sym typeface="Oswald"/>
              </a:defRPr>
            </a:lvl3pPr>
            <a:lvl4pPr marR="0" lvl="3" algn="l" rtl="0">
              <a:lnSpc>
                <a:spcPct val="100000"/>
              </a:lnSpc>
              <a:spcBef>
                <a:spcPts val="0"/>
              </a:spcBef>
              <a:spcAft>
                <a:spcPts val="0"/>
              </a:spcAft>
              <a:buClr>
                <a:srgbClr val="3796BF"/>
              </a:buClr>
              <a:buSzPts val="3000"/>
              <a:buFont typeface="Oswald"/>
              <a:buNone/>
              <a:defRPr sz="3000" b="1" i="0" u="none" strike="noStrike" cap="none">
                <a:solidFill>
                  <a:srgbClr val="3796BF"/>
                </a:solidFill>
                <a:latin typeface="Oswald"/>
                <a:ea typeface="Oswald"/>
                <a:cs typeface="Oswald"/>
                <a:sym typeface="Oswald"/>
              </a:defRPr>
            </a:lvl4pPr>
            <a:lvl5pPr marR="0" lvl="4" algn="l" rtl="0">
              <a:lnSpc>
                <a:spcPct val="100000"/>
              </a:lnSpc>
              <a:spcBef>
                <a:spcPts val="0"/>
              </a:spcBef>
              <a:spcAft>
                <a:spcPts val="0"/>
              </a:spcAft>
              <a:buClr>
                <a:srgbClr val="3796BF"/>
              </a:buClr>
              <a:buSzPts val="3000"/>
              <a:buFont typeface="Oswald"/>
              <a:buNone/>
              <a:defRPr sz="3000" b="1" i="0" u="none" strike="noStrike" cap="none">
                <a:solidFill>
                  <a:srgbClr val="3796BF"/>
                </a:solidFill>
                <a:latin typeface="Oswald"/>
                <a:ea typeface="Oswald"/>
                <a:cs typeface="Oswald"/>
                <a:sym typeface="Oswald"/>
              </a:defRPr>
            </a:lvl5pPr>
            <a:lvl6pPr marR="0" lvl="5" algn="l" rtl="0">
              <a:lnSpc>
                <a:spcPct val="100000"/>
              </a:lnSpc>
              <a:spcBef>
                <a:spcPts val="0"/>
              </a:spcBef>
              <a:spcAft>
                <a:spcPts val="0"/>
              </a:spcAft>
              <a:buClr>
                <a:srgbClr val="3796BF"/>
              </a:buClr>
              <a:buSzPts val="3000"/>
              <a:buFont typeface="Oswald"/>
              <a:buNone/>
              <a:defRPr sz="3000" b="1" i="0" u="none" strike="noStrike" cap="none">
                <a:solidFill>
                  <a:srgbClr val="3796BF"/>
                </a:solidFill>
                <a:latin typeface="Oswald"/>
                <a:ea typeface="Oswald"/>
                <a:cs typeface="Oswald"/>
                <a:sym typeface="Oswald"/>
              </a:defRPr>
            </a:lvl6pPr>
            <a:lvl7pPr marR="0" lvl="6" algn="l" rtl="0">
              <a:lnSpc>
                <a:spcPct val="100000"/>
              </a:lnSpc>
              <a:spcBef>
                <a:spcPts val="0"/>
              </a:spcBef>
              <a:spcAft>
                <a:spcPts val="0"/>
              </a:spcAft>
              <a:buClr>
                <a:srgbClr val="3796BF"/>
              </a:buClr>
              <a:buSzPts val="3000"/>
              <a:buFont typeface="Oswald"/>
              <a:buNone/>
              <a:defRPr sz="3000" b="1" i="0" u="none" strike="noStrike" cap="none">
                <a:solidFill>
                  <a:srgbClr val="3796BF"/>
                </a:solidFill>
                <a:latin typeface="Oswald"/>
                <a:ea typeface="Oswald"/>
                <a:cs typeface="Oswald"/>
                <a:sym typeface="Oswald"/>
              </a:defRPr>
            </a:lvl7pPr>
            <a:lvl8pPr marR="0" lvl="7" algn="l" rtl="0">
              <a:lnSpc>
                <a:spcPct val="100000"/>
              </a:lnSpc>
              <a:spcBef>
                <a:spcPts val="0"/>
              </a:spcBef>
              <a:spcAft>
                <a:spcPts val="0"/>
              </a:spcAft>
              <a:buClr>
                <a:srgbClr val="3796BF"/>
              </a:buClr>
              <a:buSzPts val="3000"/>
              <a:buFont typeface="Oswald"/>
              <a:buNone/>
              <a:defRPr sz="3000" b="1" i="0" u="none" strike="noStrike" cap="none">
                <a:solidFill>
                  <a:srgbClr val="3796BF"/>
                </a:solidFill>
                <a:latin typeface="Oswald"/>
                <a:ea typeface="Oswald"/>
                <a:cs typeface="Oswald"/>
                <a:sym typeface="Oswald"/>
              </a:defRPr>
            </a:lvl8pPr>
            <a:lvl9pPr marR="0" lvl="8" algn="l" rtl="0">
              <a:lnSpc>
                <a:spcPct val="100000"/>
              </a:lnSpc>
              <a:spcBef>
                <a:spcPts val="0"/>
              </a:spcBef>
              <a:spcAft>
                <a:spcPts val="0"/>
              </a:spcAft>
              <a:buClr>
                <a:srgbClr val="3796BF"/>
              </a:buClr>
              <a:buSzPts val="3000"/>
              <a:buFont typeface="Oswald"/>
              <a:buNone/>
              <a:defRPr sz="3000" b="1" i="0" u="none" strike="noStrike" cap="none">
                <a:solidFill>
                  <a:srgbClr val="3796BF"/>
                </a:solidFill>
                <a:latin typeface="Oswald"/>
                <a:ea typeface="Oswald"/>
                <a:cs typeface="Oswald"/>
                <a:sym typeface="Oswald"/>
              </a:defRPr>
            </a:lvl9pPr>
          </a:lstStyle>
          <a:p>
            <a:r>
              <a:rPr lang="en-IN" sz="1800" b="0" dirty="0">
                <a:solidFill>
                  <a:srgbClr val="607896"/>
                </a:solidFill>
              </a:rPr>
              <a:t>Function creation and application</a:t>
            </a:r>
          </a:p>
        </p:txBody>
      </p:sp>
      <p:pic>
        <p:nvPicPr>
          <p:cNvPr id="7" name="Picture 6">
            <a:extLst>
              <a:ext uri="{FF2B5EF4-FFF2-40B4-BE49-F238E27FC236}">
                <a16:creationId xmlns:a16="http://schemas.microsoft.com/office/drawing/2014/main" id="{4710B405-892D-473E-8158-4884AC0814C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63" b="97792" l="7750" r="91500">
                        <a14:foregroundMark x1="75750" y1="8833" x2="75750" y2="8833"/>
                        <a14:foregroundMark x1="80250" y1="79180" x2="80250" y2="79180"/>
                        <a14:foregroundMark x1="21500" y1="83281" x2="21500" y2="83281"/>
                      </a14:backgroundRemoval>
                    </a14:imgEffect>
                  </a14:imgLayer>
                </a14:imgProps>
              </a:ext>
            </a:extLst>
          </a:blip>
          <a:stretch>
            <a:fillRect/>
          </a:stretch>
        </p:blipFill>
        <p:spPr>
          <a:xfrm>
            <a:off x="7396102" y="393601"/>
            <a:ext cx="1403428" cy="1112217"/>
          </a:xfrm>
          <a:prstGeom prst="rect">
            <a:avLst/>
          </a:prstGeom>
        </p:spPr>
      </p:pic>
    </p:spTree>
    <p:extLst>
      <p:ext uri="{BB962C8B-B14F-4D97-AF65-F5344CB8AC3E}">
        <p14:creationId xmlns:p14="http://schemas.microsoft.com/office/powerpoint/2010/main" val="2705457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1031425" y="1149725"/>
            <a:ext cx="5760300" cy="68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3600" dirty="0"/>
              <a:t>CONTENTS:</a:t>
            </a:r>
            <a:endParaRPr sz="3600" dirty="0"/>
          </a:p>
        </p:txBody>
      </p:sp>
      <p:sp>
        <p:nvSpPr>
          <p:cNvPr id="175" name="Google Shape;175;p13"/>
          <p:cNvSpPr txBox="1">
            <a:spLocks noGrp="1"/>
          </p:cNvSpPr>
          <p:nvPr>
            <p:ph type="body" idx="1"/>
          </p:nvPr>
        </p:nvSpPr>
        <p:spPr>
          <a:xfrm>
            <a:off x="287079" y="1937075"/>
            <a:ext cx="3540346" cy="2034600"/>
          </a:xfrm>
          <a:prstGeom prst="rect">
            <a:avLst/>
          </a:prstGeom>
        </p:spPr>
        <p:txBody>
          <a:bodyPr spcFirstLastPara="1" wrap="square" lIns="91425" tIns="91425" rIns="91425" bIns="91425" anchor="t" anchorCtr="0">
            <a:noAutofit/>
          </a:bodyPr>
          <a:lstStyle/>
          <a:p>
            <a:pPr marL="285750" indent="-285750"/>
            <a:r>
              <a:rPr lang="en-IN" dirty="0"/>
              <a:t>Objective</a:t>
            </a:r>
          </a:p>
          <a:p>
            <a:pPr marL="285750" indent="-285750"/>
            <a:r>
              <a:rPr lang="en-IN" dirty="0"/>
              <a:t>What is SPAM?</a:t>
            </a:r>
          </a:p>
          <a:p>
            <a:pPr marL="285750" indent="-285750"/>
            <a:r>
              <a:rPr lang="en-IN" dirty="0"/>
              <a:t>What is SPAM FILTER?</a:t>
            </a:r>
          </a:p>
          <a:p>
            <a:pPr marL="285750" indent="-285750"/>
            <a:r>
              <a:rPr lang="en-IN" dirty="0"/>
              <a:t>Natural Language Processing?</a:t>
            </a:r>
          </a:p>
          <a:p>
            <a:pPr marL="285750" indent="-285750"/>
            <a:r>
              <a:rPr lang="en-IN" dirty="0"/>
              <a:t>Tools Used.</a:t>
            </a:r>
          </a:p>
        </p:txBody>
      </p:sp>
      <p:sp>
        <p:nvSpPr>
          <p:cNvPr id="176" name="Google Shape;176;p13"/>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
        <p:nvSpPr>
          <p:cNvPr id="15" name="Google Shape;175;p13">
            <a:extLst>
              <a:ext uri="{FF2B5EF4-FFF2-40B4-BE49-F238E27FC236}">
                <a16:creationId xmlns:a16="http://schemas.microsoft.com/office/drawing/2014/main" id="{55C6EAD3-BBF7-4BCA-A2DC-887A20CD86B4}"/>
              </a:ext>
            </a:extLst>
          </p:cNvPr>
          <p:cNvSpPr txBox="1">
            <a:spLocks/>
          </p:cNvSpPr>
          <p:nvPr/>
        </p:nvSpPr>
        <p:spPr>
          <a:xfrm>
            <a:off x="3703744" y="1937075"/>
            <a:ext cx="3877269" cy="2034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4BB5D9"/>
              </a:buClr>
              <a:buSzPts val="1800"/>
              <a:buFont typeface="Roboto Condensed"/>
              <a:buChar char="»"/>
              <a:defRPr sz="1800" b="0" i="0" u="none" strike="noStrike" cap="none">
                <a:solidFill>
                  <a:srgbClr val="607896"/>
                </a:solidFill>
                <a:latin typeface="Roboto Condensed"/>
                <a:ea typeface="Roboto Condensed"/>
                <a:cs typeface="Roboto Condensed"/>
                <a:sym typeface="Roboto Condensed"/>
              </a:defRPr>
            </a:lvl1pPr>
            <a:lvl2pPr marL="914400" marR="0" lvl="1" indent="-342900" algn="l" rtl="0">
              <a:lnSpc>
                <a:spcPct val="100000"/>
              </a:lnSpc>
              <a:spcBef>
                <a:spcPts val="0"/>
              </a:spcBef>
              <a:spcAft>
                <a:spcPts val="0"/>
              </a:spcAft>
              <a:buClr>
                <a:srgbClr val="4BB5D9"/>
              </a:buClr>
              <a:buSzPts val="1800"/>
              <a:buFont typeface="Roboto Condensed"/>
              <a:buChar char="⋄"/>
              <a:defRPr sz="1800" b="0" i="0" u="none" strike="noStrike" cap="none">
                <a:solidFill>
                  <a:srgbClr val="607896"/>
                </a:solidFill>
                <a:latin typeface="Roboto Condensed"/>
                <a:ea typeface="Roboto Condensed"/>
                <a:cs typeface="Roboto Condensed"/>
                <a:sym typeface="Roboto Condensed"/>
              </a:defRPr>
            </a:lvl2pPr>
            <a:lvl3pPr marL="1371600" marR="0" lvl="2" indent="-342900" algn="l" rtl="0">
              <a:lnSpc>
                <a:spcPct val="100000"/>
              </a:lnSpc>
              <a:spcBef>
                <a:spcPts val="0"/>
              </a:spcBef>
              <a:spcAft>
                <a:spcPts val="0"/>
              </a:spcAft>
              <a:buClr>
                <a:srgbClr val="607896"/>
              </a:buClr>
              <a:buSzPts val="1800"/>
              <a:buFont typeface="Roboto Condensed"/>
              <a:buChar char="⋄"/>
              <a:defRPr sz="1800" b="0" i="0" u="none" strike="noStrike" cap="none">
                <a:solidFill>
                  <a:srgbClr val="607896"/>
                </a:solidFill>
                <a:latin typeface="Roboto Condensed"/>
                <a:ea typeface="Roboto Condensed"/>
                <a:cs typeface="Roboto Condensed"/>
                <a:sym typeface="Roboto Condensed"/>
              </a:defRPr>
            </a:lvl3pPr>
            <a:lvl4pPr marL="1828800" marR="0" lvl="3" indent="-342900" algn="l" rtl="0">
              <a:lnSpc>
                <a:spcPct val="100000"/>
              </a:lnSpc>
              <a:spcBef>
                <a:spcPts val="0"/>
              </a:spcBef>
              <a:spcAft>
                <a:spcPts val="0"/>
              </a:spcAft>
              <a:buClr>
                <a:srgbClr val="607896"/>
              </a:buClr>
              <a:buSzPts val="1800"/>
              <a:buFont typeface="Roboto Condensed"/>
              <a:buChar char="⋄"/>
              <a:defRPr sz="1800" b="0" i="0" u="none" strike="noStrike" cap="none">
                <a:solidFill>
                  <a:srgbClr val="607896"/>
                </a:solidFill>
                <a:latin typeface="Roboto Condensed"/>
                <a:ea typeface="Roboto Condensed"/>
                <a:cs typeface="Roboto Condensed"/>
                <a:sym typeface="Roboto Condensed"/>
              </a:defRPr>
            </a:lvl4pPr>
            <a:lvl5pPr marL="2286000" marR="0" lvl="4" indent="-342900" algn="l" rtl="0">
              <a:lnSpc>
                <a:spcPct val="100000"/>
              </a:lnSpc>
              <a:spcBef>
                <a:spcPts val="0"/>
              </a:spcBef>
              <a:spcAft>
                <a:spcPts val="0"/>
              </a:spcAft>
              <a:buClr>
                <a:srgbClr val="607896"/>
              </a:buClr>
              <a:buSzPts val="1800"/>
              <a:buFont typeface="Roboto Condensed"/>
              <a:buChar char="⋄"/>
              <a:defRPr sz="1800" b="0" i="0" u="none" strike="noStrike" cap="none">
                <a:solidFill>
                  <a:srgbClr val="607896"/>
                </a:solidFill>
                <a:latin typeface="Roboto Condensed"/>
                <a:ea typeface="Roboto Condensed"/>
                <a:cs typeface="Roboto Condensed"/>
                <a:sym typeface="Roboto Condensed"/>
              </a:defRPr>
            </a:lvl5pPr>
            <a:lvl6pPr marL="2743200" marR="0" lvl="5" indent="-342900" algn="l" rtl="0">
              <a:lnSpc>
                <a:spcPct val="100000"/>
              </a:lnSpc>
              <a:spcBef>
                <a:spcPts val="0"/>
              </a:spcBef>
              <a:spcAft>
                <a:spcPts val="0"/>
              </a:spcAft>
              <a:buClr>
                <a:srgbClr val="607896"/>
              </a:buClr>
              <a:buSzPts val="1800"/>
              <a:buFont typeface="Roboto Condensed"/>
              <a:buChar char="⋄"/>
              <a:defRPr sz="1800" b="0" i="0" u="none" strike="noStrike" cap="none">
                <a:solidFill>
                  <a:srgbClr val="607896"/>
                </a:solidFill>
                <a:latin typeface="Roboto Condensed"/>
                <a:ea typeface="Roboto Condensed"/>
                <a:cs typeface="Roboto Condensed"/>
                <a:sym typeface="Roboto Condensed"/>
              </a:defRPr>
            </a:lvl6pPr>
            <a:lvl7pPr marL="3200400" marR="0" lvl="6" indent="-342900" algn="l" rtl="0">
              <a:lnSpc>
                <a:spcPct val="100000"/>
              </a:lnSpc>
              <a:spcBef>
                <a:spcPts val="0"/>
              </a:spcBef>
              <a:spcAft>
                <a:spcPts val="0"/>
              </a:spcAft>
              <a:buClr>
                <a:srgbClr val="607896"/>
              </a:buClr>
              <a:buSzPts val="1800"/>
              <a:buFont typeface="Roboto Condensed"/>
              <a:buChar char="●"/>
              <a:defRPr sz="1800" b="0" i="0" u="none" strike="noStrike" cap="none">
                <a:solidFill>
                  <a:srgbClr val="607896"/>
                </a:solidFill>
                <a:latin typeface="Roboto Condensed"/>
                <a:ea typeface="Roboto Condensed"/>
                <a:cs typeface="Roboto Condensed"/>
                <a:sym typeface="Roboto Condensed"/>
              </a:defRPr>
            </a:lvl7pPr>
            <a:lvl8pPr marL="3657600" marR="0" lvl="7" indent="-342900" algn="l" rtl="0">
              <a:lnSpc>
                <a:spcPct val="100000"/>
              </a:lnSpc>
              <a:spcBef>
                <a:spcPts val="0"/>
              </a:spcBef>
              <a:spcAft>
                <a:spcPts val="0"/>
              </a:spcAft>
              <a:buClr>
                <a:srgbClr val="607896"/>
              </a:buClr>
              <a:buSzPts val="1800"/>
              <a:buFont typeface="Roboto Condensed"/>
              <a:buChar char="○"/>
              <a:defRPr sz="1800" b="0" i="0" u="none" strike="noStrike" cap="none">
                <a:solidFill>
                  <a:srgbClr val="607896"/>
                </a:solidFill>
                <a:latin typeface="Roboto Condensed"/>
                <a:ea typeface="Roboto Condensed"/>
                <a:cs typeface="Roboto Condensed"/>
                <a:sym typeface="Roboto Condensed"/>
              </a:defRPr>
            </a:lvl8pPr>
            <a:lvl9pPr marL="4114800" marR="0" lvl="8" indent="-342900" algn="l" rtl="0">
              <a:lnSpc>
                <a:spcPct val="100000"/>
              </a:lnSpc>
              <a:spcBef>
                <a:spcPts val="0"/>
              </a:spcBef>
              <a:spcAft>
                <a:spcPts val="0"/>
              </a:spcAft>
              <a:buClr>
                <a:srgbClr val="607896"/>
              </a:buClr>
              <a:buSzPts val="1800"/>
              <a:buFont typeface="Roboto Condensed"/>
              <a:buChar char="■"/>
              <a:defRPr sz="1800" b="0" i="0" u="none" strike="noStrike" cap="none">
                <a:solidFill>
                  <a:srgbClr val="607896"/>
                </a:solidFill>
                <a:latin typeface="Roboto Condensed"/>
                <a:ea typeface="Roboto Condensed"/>
                <a:cs typeface="Roboto Condensed"/>
                <a:sym typeface="Roboto Condensed"/>
              </a:defRPr>
            </a:lvl9pPr>
          </a:lstStyle>
          <a:p>
            <a:pPr marL="285750" indent="-285750"/>
            <a:r>
              <a:rPr lang="en-IN" dirty="0"/>
              <a:t>Models Deployed.</a:t>
            </a:r>
          </a:p>
          <a:p>
            <a:pPr marL="285750" indent="-285750"/>
            <a:r>
              <a:rPr lang="en-IN" dirty="0"/>
              <a:t>Steps Involved.</a:t>
            </a:r>
          </a:p>
          <a:p>
            <a:pPr marL="285750" indent="-285750"/>
            <a:r>
              <a:rPr lang="en-IN" dirty="0"/>
              <a:t>Screen Shots.</a:t>
            </a:r>
          </a:p>
          <a:p>
            <a:pPr marL="285750" indent="-285750"/>
            <a:r>
              <a:rPr lang="en-IN" dirty="0"/>
              <a:t>Future Work.</a:t>
            </a:r>
          </a:p>
          <a:p>
            <a:pPr marL="285750" indent="-285750"/>
            <a:r>
              <a:rPr lang="en-IN" dirty="0"/>
              <a:t>THANK YOU!</a:t>
            </a:r>
          </a:p>
        </p:txBody>
      </p:sp>
      <p:pic>
        <p:nvPicPr>
          <p:cNvPr id="13" name="Picture 12">
            <a:extLst>
              <a:ext uri="{FF2B5EF4-FFF2-40B4-BE49-F238E27FC236}">
                <a16:creationId xmlns:a16="http://schemas.microsoft.com/office/drawing/2014/main" id="{CCFF3999-26C5-40CC-AA83-F90B5FBEF04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783" b="100000" l="0" r="100000">
                        <a14:foregroundMark x1="65427" y1="25262" x2="65427" y2="25262"/>
                        <a14:foregroundMark x1="63774" y1="9716" x2="58815" y2="30942"/>
                        <a14:foregroundMark x1="58815" y1="30942" x2="87190" y2="41106"/>
                        <a14:foregroundMark x1="85262" y1="35725" x2="85262" y2="35725"/>
                        <a14:foregroundMark x1="76309" y1="30194" x2="76309" y2="30194"/>
                        <a14:foregroundMark x1="76309" y1="30194" x2="76309" y2="30194"/>
                        <a14:foregroundMark x1="71488" y1="28102" x2="71488" y2="28102"/>
                        <a14:foregroundMark x1="66391" y1="13004" x2="87741" y2="39312"/>
                      </a14:backgroundRemoval>
                    </a14:imgEffect>
                  </a14:imgLayer>
                </a14:imgProps>
              </a:ext>
            </a:extLst>
          </a:blip>
          <a:stretch>
            <a:fillRect/>
          </a:stretch>
        </p:blipFill>
        <p:spPr>
          <a:xfrm>
            <a:off x="6371649" y="196801"/>
            <a:ext cx="2418728" cy="222882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6"/>
          <p:cNvSpPr txBox="1">
            <a:spLocks noGrp="1"/>
          </p:cNvSpPr>
          <p:nvPr>
            <p:ph type="title"/>
          </p:nvPr>
        </p:nvSpPr>
        <p:spPr>
          <a:xfrm>
            <a:off x="2747343" y="88260"/>
            <a:ext cx="2588987" cy="56343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SCREENSHOTS</a:t>
            </a:r>
            <a:endParaRPr dirty="0"/>
          </a:p>
        </p:txBody>
      </p:sp>
      <p:sp>
        <p:nvSpPr>
          <p:cNvPr id="377" name="Google Shape;377;p36"/>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
        <p:nvSpPr>
          <p:cNvPr id="8" name="Google Shape;375;p36">
            <a:extLst>
              <a:ext uri="{FF2B5EF4-FFF2-40B4-BE49-F238E27FC236}">
                <a16:creationId xmlns:a16="http://schemas.microsoft.com/office/drawing/2014/main" id="{6F346908-1008-4EF3-BEEB-54F4DB255788}"/>
              </a:ext>
            </a:extLst>
          </p:cNvPr>
          <p:cNvSpPr txBox="1">
            <a:spLocks/>
          </p:cNvSpPr>
          <p:nvPr/>
        </p:nvSpPr>
        <p:spPr>
          <a:xfrm>
            <a:off x="1137685" y="4476308"/>
            <a:ext cx="4827180" cy="4141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796BF"/>
              </a:buClr>
              <a:buSzPts val="3000"/>
              <a:buFont typeface="Oswald"/>
              <a:buNone/>
              <a:defRPr sz="3000" b="1" i="0" u="none" strike="noStrike" cap="none">
                <a:solidFill>
                  <a:srgbClr val="3796BF"/>
                </a:solidFill>
                <a:latin typeface="Oswald"/>
                <a:ea typeface="Oswald"/>
                <a:cs typeface="Oswald"/>
                <a:sym typeface="Oswald"/>
              </a:defRPr>
            </a:lvl1pPr>
            <a:lvl2pPr marR="0" lvl="1" algn="l" rtl="0">
              <a:lnSpc>
                <a:spcPct val="100000"/>
              </a:lnSpc>
              <a:spcBef>
                <a:spcPts val="0"/>
              </a:spcBef>
              <a:spcAft>
                <a:spcPts val="0"/>
              </a:spcAft>
              <a:buClr>
                <a:srgbClr val="3796BF"/>
              </a:buClr>
              <a:buSzPts val="3000"/>
              <a:buFont typeface="Oswald"/>
              <a:buNone/>
              <a:defRPr sz="3000" b="1" i="0" u="none" strike="noStrike" cap="none">
                <a:solidFill>
                  <a:srgbClr val="3796BF"/>
                </a:solidFill>
                <a:latin typeface="Oswald"/>
                <a:ea typeface="Oswald"/>
                <a:cs typeface="Oswald"/>
                <a:sym typeface="Oswald"/>
              </a:defRPr>
            </a:lvl2pPr>
            <a:lvl3pPr marR="0" lvl="2" algn="l" rtl="0">
              <a:lnSpc>
                <a:spcPct val="100000"/>
              </a:lnSpc>
              <a:spcBef>
                <a:spcPts val="0"/>
              </a:spcBef>
              <a:spcAft>
                <a:spcPts val="0"/>
              </a:spcAft>
              <a:buClr>
                <a:srgbClr val="3796BF"/>
              </a:buClr>
              <a:buSzPts val="3000"/>
              <a:buFont typeface="Oswald"/>
              <a:buNone/>
              <a:defRPr sz="3000" b="1" i="0" u="none" strike="noStrike" cap="none">
                <a:solidFill>
                  <a:srgbClr val="3796BF"/>
                </a:solidFill>
                <a:latin typeface="Oswald"/>
                <a:ea typeface="Oswald"/>
                <a:cs typeface="Oswald"/>
                <a:sym typeface="Oswald"/>
              </a:defRPr>
            </a:lvl3pPr>
            <a:lvl4pPr marR="0" lvl="3" algn="l" rtl="0">
              <a:lnSpc>
                <a:spcPct val="100000"/>
              </a:lnSpc>
              <a:spcBef>
                <a:spcPts val="0"/>
              </a:spcBef>
              <a:spcAft>
                <a:spcPts val="0"/>
              </a:spcAft>
              <a:buClr>
                <a:srgbClr val="3796BF"/>
              </a:buClr>
              <a:buSzPts val="3000"/>
              <a:buFont typeface="Oswald"/>
              <a:buNone/>
              <a:defRPr sz="3000" b="1" i="0" u="none" strike="noStrike" cap="none">
                <a:solidFill>
                  <a:srgbClr val="3796BF"/>
                </a:solidFill>
                <a:latin typeface="Oswald"/>
                <a:ea typeface="Oswald"/>
                <a:cs typeface="Oswald"/>
                <a:sym typeface="Oswald"/>
              </a:defRPr>
            </a:lvl4pPr>
            <a:lvl5pPr marR="0" lvl="4" algn="l" rtl="0">
              <a:lnSpc>
                <a:spcPct val="100000"/>
              </a:lnSpc>
              <a:spcBef>
                <a:spcPts val="0"/>
              </a:spcBef>
              <a:spcAft>
                <a:spcPts val="0"/>
              </a:spcAft>
              <a:buClr>
                <a:srgbClr val="3796BF"/>
              </a:buClr>
              <a:buSzPts val="3000"/>
              <a:buFont typeface="Oswald"/>
              <a:buNone/>
              <a:defRPr sz="3000" b="1" i="0" u="none" strike="noStrike" cap="none">
                <a:solidFill>
                  <a:srgbClr val="3796BF"/>
                </a:solidFill>
                <a:latin typeface="Oswald"/>
                <a:ea typeface="Oswald"/>
                <a:cs typeface="Oswald"/>
                <a:sym typeface="Oswald"/>
              </a:defRPr>
            </a:lvl5pPr>
            <a:lvl6pPr marR="0" lvl="5" algn="l" rtl="0">
              <a:lnSpc>
                <a:spcPct val="100000"/>
              </a:lnSpc>
              <a:spcBef>
                <a:spcPts val="0"/>
              </a:spcBef>
              <a:spcAft>
                <a:spcPts val="0"/>
              </a:spcAft>
              <a:buClr>
                <a:srgbClr val="3796BF"/>
              </a:buClr>
              <a:buSzPts val="3000"/>
              <a:buFont typeface="Oswald"/>
              <a:buNone/>
              <a:defRPr sz="3000" b="1" i="0" u="none" strike="noStrike" cap="none">
                <a:solidFill>
                  <a:srgbClr val="3796BF"/>
                </a:solidFill>
                <a:latin typeface="Oswald"/>
                <a:ea typeface="Oswald"/>
                <a:cs typeface="Oswald"/>
                <a:sym typeface="Oswald"/>
              </a:defRPr>
            </a:lvl6pPr>
            <a:lvl7pPr marR="0" lvl="6" algn="l" rtl="0">
              <a:lnSpc>
                <a:spcPct val="100000"/>
              </a:lnSpc>
              <a:spcBef>
                <a:spcPts val="0"/>
              </a:spcBef>
              <a:spcAft>
                <a:spcPts val="0"/>
              </a:spcAft>
              <a:buClr>
                <a:srgbClr val="3796BF"/>
              </a:buClr>
              <a:buSzPts val="3000"/>
              <a:buFont typeface="Oswald"/>
              <a:buNone/>
              <a:defRPr sz="3000" b="1" i="0" u="none" strike="noStrike" cap="none">
                <a:solidFill>
                  <a:srgbClr val="3796BF"/>
                </a:solidFill>
                <a:latin typeface="Oswald"/>
                <a:ea typeface="Oswald"/>
                <a:cs typeface="Oswald"/>
                <a:sym typeface="Oswald"/>
              </a:defRPr>
            </a:lvl7pPr>
            <a:lvl8pPr marR="0" lvl="7" algn="l" rtl="0">
              <a:lnSpc>
                <a:spcPct val="100000"/>
              </a:lnSpc>
              <a:spcBef>
                <a:spcPts val="0"/>
              </a:spcBef>
              <a:spcAft>
                <a:spcPts val="0"/>
              </a:spcAft>
              <a:buClr>
                <a:srgbClr val="3796BF"/>
              </a:buClr>
              <a:buSzPts val="3000"/>
              <a:buFont typeface="Oswald"/>
              <a:buNone/>
              <a:defRPr sz="3000" b="1" i="0" u="none" strike="noStrike" cap="none">
                <a:solidFill>
                  <a:srgbClr val="3796BF"/>
                </a:solidFill>
                <a:latin typeface="Oswald"/>
                <a:ea typeface="Oswald"/>
                <a:cs typeface="Oswald"/>
                <a:sym typeface="Oswald"/>
              </a:defRPr>
            </a:lvl8pPr>
            <a:lvl9pPr marR="0" lvl="8" algn="l" rtl="0">
              <a:lnSpc>
                <a:spcPct val="100000"/>
              </a:lnSpc>
              <a:spcBef>
                <a:spcPts val="0"/>
              </a:spcBef>
              <a:spcAft>
                <a:spcPts val="0"/>
              </a:spcAft>
              <a:buClr>
                <a:srgbClr val="3796BF"/>
              </a:buClr>
              <a:buSzPts val="3000"/>
              <a:buFont typeface="Oswald"/>
              <a:buNone/>
              <a:defRPr sz="3000" b="1" i="0" u="none" strike="noStrike" cap="none">
                <a:solidFill>
                  <a:srgbClr val="3796BF"/>
                </a:solidFill>
                <a:latin typeface="Oswald"/>
                <a:ea typeface="Oswald"/>
                <a:cs typeface="Oswald"/>
                <a:sym typeface="Oswald"/>
              </a:defRPr>
            </a:lvl9pPr>
          </a:lstStyle>
          <a:p>
            <a:r>
              <a:rPr lang="en-IN" sz="1800" b="0" dirty="0">
                <a:solidFill>
                  <a:srgbClr val="607896"/>
                </a:solidFill>
              </a:rPr>
              <a:t>Stemming &amp; Stop-word Functions</a:t>
            </a:r>
          </a:p>
        </p:txBody>
      </p:sp>
      <p:pic>
        <p:nvPicPr>
          <p:cNvPr id="6" name="Picture 5">
            <a:extLst>
              <a:ext uri="{FF2B5EF4-FFF2-40B4-BE49-F238E27FC236}">
                <a16:creationId xmlns:a16="http://schemas.microsoft.com/office/drawing/2014/main" id="{37613F37-200F-4D20-AD6E-5CE5DCA7C06E}"/>
              </a:ext>
            </a:extLst>
          </p:cNvPr>
          <p:cNvPicPr>
            <a:picLocks noChangeAspect="1"/>
          </p:cNvPicPr>
          <p:nvPr/>
        </p:nvPicPr>
        <p:blipFill rotWithShape="1">
          <a:blip r:embed="rId3"/>
          <a:srcRect l="15001" t="22519" r="40616" b="10207"/>
          <a:stretch/>
        </p:blipFill>
        <p:spPr>
          <a:xfrm>
            <a:off x="4412512" y="905323"/>
            <a:ext cx="3892728" cy="3317359"/>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78BF50FE-680F-407D-A9E7-47D1B132C4FC}"/>
              </a:ext>
            </a:extLst>
          </p:cNvPr>
          <p:cNvPicPr>
            <a:picLocks noChangeAspect="1"/>
          </p:cNvPicPr>
          <p:nvPr/>
        </p:nvPicPr>
        <p:blipFill rotWithShape="1">
          <a:blip r:embed="rId4"/>
          <a:srcRect l="14767" t="23347" r="40698" b="7575"/>
          <a:stretch/>
        </p:blipFill>
        <p:spPr>
          <a:xfrm>
            <a:off x="276447" y="905323"/>
            <a:ext cx="3804038" cy="3317359"/>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2A357B5C-C053-409F-AE9D-7F558F6AAC1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363" b="97792" l="7750" r="91500">
                        <a14:foregroundMark x1="75750" y1="8833" x2="75750" y2="8833"/>
                        <a14:foregroundMark x1="80250" y1="79180" x2="80250" y2="79180"/>
                        <a14:foregroundMark x1="21500" y1="83281" x2="21500" y2="83281"/>
                      </a14:backgroundRemoval>
                    </a14:imgEffect>
                  </a14:imgLayer>
                </a14:imgProps>
              </a:ext>
            </a:extLst>
          </a:blip>
          <a:stretch>
            <a:fillRect/>
          </a:stretch>
        </p:blipFill>
        <p:spPr>
          <a:xfrm>
            <a:off x="7396102" y="393601"/>
            <a:ext cx="1403428" cy="1112217"/>
          </a:xfrm>
          <a:prstGeom prst="rect">
            <a:avLst/>
          </a:prstGeom>
        </p:spPr>
      </p:pic>
    </p:spTree>
    <p:extLst>
      <p:ext uri="{BB962C8B-B14F-4D97-AF65-F5344CB8AC3E}">
        <p14:creationId xmlns:p14="http://schemas.microsoft.com/office/powerpoint/2010/main" val="4200321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6"/>
          <p:cNvSpPr txBox="1">
            <a:spLocks noGrp="1"/>
          </p:cNvSpPr>
          <p:nvPr>
            <p:ph type="title"/>
          </p:nvPr>
        </p:nvSpPr>
        <p:spPr>
          <a:xfrm>
            <a:off x="2747343" y="88260"/>
            <a:ext cx="2588987" cy="56343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SCREENSHOTS</a:t>
            </a:r>
            <a:endParaRPr dirty="0"/>
          </a:p>
        </p:txBody>
      </p:sp>
      <p:sp>
        <p:nvSpPr>
          <p:cNvPr id="377" name="Google Shape;377;p36"/>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
        <p:nvSpPr>
          <p:cNvPr id="8" name="Google Shape;375;p36">
            <a:extLst>
              <a:ext uri="{FF2B5EF4-FFF2-40B4-BE49-F238E27FC236}">
                <a16:creationId xmlns:a16="http://schemas.microsoft.com/office/drawing/2014/main" id="{6F346908-1008-4EF3-BEEB-54F4DB255788}"/>
              </a:ext>
            </a:extLst>
          </p:cNvPr>
          <p:cNvSpPr txBox="1">
            <a:spLocks/>
          </p:cNvSpPr>
          <p:nvPr/>
        </p:nvSpPr>
        <p:spPr>
          <a:xfrm>
            <a:off x="659220" y="4491802"/>
            <a:ext cx="4827180" cy="4141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796BF"/>
              </a:buClr>
              <a:buSzPts val="3000"/>
              <a:buFont typeface="Oswald"/>
              <a:buNone/>
              <a:defRPr sz="3000" b="1" i="0" u="none" strike="noStrike" cap="none">
                <a:solidFill>
                  <a:srgbClr val="3796BF"/>
                </a:solidFill>
                <a:latin typeface="Oswald"/>
                <a:ea typeface="Oswald"/>
                <a:cs typeface="Oswald"/>
                <a:sym typeface="Oswald"/>
              </a:defRPr>
            </a:lvl1pPr>
            <a:lvl2pPr marR="0" lvl="1" algn="l" rtl="0">
              <a:lnSpc>
                <a:spcPct val="100000"/>
              </a:lnSpc>
              <a:spcBef>
                <a:spcPts val="0"/>
              </a:spcBef>
              <a:spcAft>
                <a:spcPts val="0"/>
              </a:spcAft>
              <a:buClr>
                <a:srgbClr val="3796BF"/>
              </a:buClr>
              <a:buSzPts val="3000"/>
              <a:buFont typeface="Oswald"/>
              <a:buNone/>
              <a:defRPr sz="3000" b="1" i="0" u="none" strike="noStrike" cap="none">
                <a:solidFill>
                  <a:srgbClr val="3796BF"/>
                </a:solidFill>
                <a:latin typeface="Oswald"/>
                <a:ea typeface="Oswald"/>
                <a:cs typeface="Oswald"/>
                <a:sym typeface="Oswald"/>
              </a:defRPr>
            </a:lvl2pPr>
            <a:lvl3pPr marR="0" lvl="2" algn="l" rtl="0">
              <a:lnSpc>
                <a:spcPct val="100000"/>
              </a:lnSpc>
              <a:spcBef>
                <a:spcPts val="0"/>
              </a:spcBef>
              <a:spcAft>
                <a:spcPts val="0"/>
              </a:spcAft>
              <a:buClr>
                <a:srgbClr val="3796BF"/>
              </a:buClr>
              <a:buSzPts val="3000"/>
              <a:buFont typeface="Oswald"/>
              <a:buNone/>
              <a:defRPr sz="3000" b="1" i="0" u="none" strike="noStrike" cap="none">
                <a:solidFill>
                  <a:srgbClr val="3796BF"/>
                </a:solidFill>
                <a:latin typeface="Oswald"/>
                <a:ea typeface="Oswald"/>
                <a:cs typeface="Oswald"/>
                <a:sym typeface="Oswald"/>
              </a:defRPr>
            </a:lvl3pPr>
            <a:lvl4pPr marR="0" lvl="3" algn="l" rtl="0">
              <a:lnSpc>
                <a:spcPct val="100000"/>
              </a:lnSpc>
              <a:spcBef>
                <a:spcPts val="0"/>
              </a:spcBef>
              <a:spcAft>
                <a:spcPts val="0"/>
              </a:spcAft>
              <a:buClr>
                <a:srgbClr val="3796BF"/>
              </a:buClr>
              <a:buSzPts val="3000"/>
              <a:buFont typeface="Oswald"/>
              <a:buNone/>
              <a:defRPr sz="3000" b="1" i="0" u="none" strike="noStrike" cap="none">
                <a:solidFill>
                  <a:srgbClr val="3796BF"/>
                </a:solidFill>
                <a:latin typeface="Oswald"/>
                <a:ea typeface="Oswald"/>
                <a:cs typeface="Oswald"/>
                <a:sym typeface="Oswald"/>
              </a:defRPr>
            </a:lvl4pPr>
            <a:lvl5pPr marR="0" lvl="4" algn="l" rtl="0">
              <a:lnSpc>
                <a:spcPct val="100000"/>
              </a:lnSpc>
              <a:spcBef>
                <a:spcPts val="0"/>
              </a:spcBef>
              <a:spcAft>
                <a:spcPts val="0"/>
              </a:spcAft>
              <a:buClr>
                <a:srgbClr val="3796BF"/>
              </a:buClr>
              <a:buSzPts val="3000"/>
              <a:buFont typeface="Oswald"/>
              <a:buNone/>
              <a:defRPr sz="3000" b="1" i="0" u="none" strike="noStrike" cap="none">
                <a:solidFill>
                  <a:srgbClr val="3796BF"/>
                </a:solidFill>
                <a:latin typeface="Oswald"/>
                <a:ea typeface="Oswald"/>
                <a:cs typeface="Oswald"/>
                <a:sym typeface="Oswald"/>
              </a:defRPr>
            </a:lvl5pPr>
            <a:lvl6pPr marR="0" lvl="5" algn="l" rtl="0">
              <a:lnSpc>
                <a:spcPct val="100000"/>
              </a:lnSpc>
              <a:spcBef>
                <a:spcPts val="0"/>
              </a:spcBef>
              <a:spcAft>
                <a:spcPts val="0"/>
              </a:spcAft>
              <a:buClr>
                <a:srgbClr val="3796BF"/>
              </a:buClr>
              <a:buSzPts val="3000"/>
              <a:buFont typeface="Oswald"/>
              <a:buNone/>
              <a:defRPr sz="3000" b="1" i="0" u="none" strike="noStrike" cap="none">
                <a:solidFill>
                  <a:srgbClr val="3796BF"/>
                </a:solidFill>
                <a:latin typeface="Oswald"/>
                <a:ea typeface="Oswald"/>
                <a:cs typeface="Oswald"/>
                <a:sym typeface="Oswald"/>
              </a:defRPr>
            </a:lvl6pPr>
            <a:lvl7pPr marR="0" lvl="6" algn="l" rtl="0">
              <a:lnSpc>
                <a:spcPct val="100000"/>
              </a:lnSpc>
              <a:spcBef>
                <a:spcPts val="0"/>
              </a:spcBef>
              <a:spcAft>
                <a:spcPts val="0"/>
              </a:spcAft>
              <a:buClr>
                <a:srgbClr val="3796BF"/>
              </a:buClr>
              <a:buSzPts val="3000"/>
              <a:buFont typeface="Oswald"/>
              <a:buNone/>
              <a:defRPr sz="3000" b="1" i="0" u="none" strike="noStrike" cap="none">
                <a:solidFill>
                  <a:srgbClr val="3796BF"/>
                </a:solidFill>
                <a:latin typeface="Oswald"/>
                <a:ea typeface="Oswald"/>
                <a:cs typeface="Oswald"/>
                <a:sym typeface="Oswald"/>
              </a:defRPr>
            </a:lvl7pPr>
            <a:lvl8pPr marR="0" lvl="7" algn="l" rtl="0">
              <a:lnSpc>
                <a:spcPct val="100000"/>
              </a:lnSpc>
              <a:spcBef>
                <a:spcPts val="0"/>
              </a:spcBef>
              <a:spcAft>
                <a:spcPts val="0"/>
              </a:spcAft>
              <a:buClr>
                <a:srgbClr val="3796BF"/>
              </a:buClr>
              <a:buSzPts val="3000"/>
              <a:buFont typeface="Oswald"/>
              <a:buNone/>
              <a:defRPr sz="3000" b="1" i="0" u="none" strike="noStrike" cap="none">
                <a:solidFill>
                  <a:srgbClr val="3796BF"/>
                </a:solidFill>
                <a:latin typeface="Oswald"/>
                <a:ea typeface="Oswald"/>
                <a:cs typeface="Oswald"/>
                <a:sym typeface="Oswald"/>
              </a:defRPr>
            </a:lvl8pPr>
            <a:lvl9pPr marR="0" lvl="8" algn="l" rtl="0">
              <a:lnSpc>
                <a:spcPct val="100000"/>
              </a:lnSpc>
              <a:spcBef>
                <a:spcPts val="0"/>
              </a:spcBef>
              <a:spcAft>
                <a:spcPts val="0"/>
              </a:spcAft>
              <a:buClr>
                <a:srgbClr val="3796BF"/>
              </a:buClr>
              <a:buSzPts val="3000"/>
              <a:buFont typeface="Oswald"/>
              <a:buNone/>
              <a:defRPr sz="3000" b="1" i="0" u="none" strike="noStrike" cap="none">
                <a:solidFill>
                  <a:srgbClr val="3796BF"/>
                </a:solidFill>
                <a:latin typeface="Oswald"/>
                <a:ea typeface="Oswald"/>
                <a:cs typeface="Oswald"/>
                <a:sym typeface="Oswald"/>
              </a:defRPr>
            </a:lvl9pPr>
          </a:lstStyle>
          <a:p>
            <a:r>
              <a:rPr lang="en-IN" sz="1800" b="0" dirty="0">
                <a:solidFill>
                  <a:srgbClr val="607896"/>
                </a:solidFill>
              </a:rPr>
              <a:t>Basic Visualization &amp; Model creation and application </a:t>
            </a:r>
          </a:p>
        </p:txBody>
      </p:sp>
      <p:pic>
        <p:nvPicPr>
          <p:cNvPr id="3" name="Picture 2">
            <a:extLst>
              <a:ext uri="{FF2B5EF4-FFF2-40B4-BE49-F238E27FC236}">
                <a16:creationId xmlns:a16="http://schemas.microsoft.com/office/drawing/2014/main" id="{F8F80CA3-5286-469A-9166-86204DB49EDA}"/>
              </a:ext>
            </a:extLst>
          </p:cNvPr>
          <p:cNvPicPr>
            <a:picLocks noChangeAspect="1"/>
          </p:cNvPicPr>
          <p:nvPr/>
        </p:nvPicPr>
        <p:blipFill rotWithShape="1">
          <a:blip r:embed="rId3"/>
          <a:srcRect l="13489" t="32653" r="47209" b="10207"/>
          <a:stretch/>
        </p:blipFill>
        <p:spPr>
          <a:xfrm>
            <a:off x="4572000" y="913069"/>
            <a:ext cx="4058429" cy="3317359"/>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7C5B9809-233E-4C38-B9BA-3262F0303889}"/>
              </a:ext>
            </a:extLst>
          </p:cNvPr>
          <p:cNvPicPr>
            <a:picLocks noChangeAspect="1"/>
          </p:cNvPicPr>
          <p:nvPr/>
        </p:nvPicPr>
        <p:blipFill rotWithShape="1">
          <a:blip r:embed="rId4"/>
          <a:srcRect l="10582" t="27689" r="47209" b="10472"/>
          <a:stretch/>
        </p:blipFill>
        <p:spPr>
          <a:xfrm>
            <a:off x="216427" y="913069"/>
            <a:ext cx="4027427" cy="3317359"/>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163EC403-7DF3-4189-8457-FF87EB97526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363" b="97792" l="7750" r="91500">
                        <a14:foregroundMark x1="75750" y1="8833" x2="75750" y2="8833"/>
                        <a14:foregroundMark x1="80250" y1="79180" x2="80250" y2="79180"/>
                        <a14:foregroundMark x1="21500" y1="83281" x2="21500" y2="83281"/>
                      </a14:backgroundRemoval>
                    </a14:imgEffect>
                  </a14:imgLayer>
                </a14:imgProps>
              </a:ext>
            </a:extLst>
          </a:blip>
          <a:stretch>
            <a:fillRect/>
          </a:stretch>
        </p:blipFill>
        <p:spPr>
          <a:xfrm>
            <a:off x="7396102" y="393601"/>
            <a:ext cx="1403428" cy="1112217"/>
          </a:xfrm>
          <a:prstGeom prst="rect">
            <a:avLst/>
          </a:prstGeom>
        </p:spPr>
      </p:pic>
    </p:spTree>
    <p:extLst>
      <p:ext uri="{BB962C8B-B14F-4D97-AF65-F5344CB8AC3E}">
        <p14:creationId xmlns:p14="http://schemas.microsoft.com/office/powerpoint/2010/main" val="3065762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6"/>
          <p:cNvSpPr txBox="1">
            <a:spLocks noGrp="1"/>
          </p:cNvSpPr>
          <p:nvPr>
            <p:ph type="title"/>
          </p:nvPr>
        </p:nvSpPr>
        <p:spPr>
          <a:xfrm>
            <a:off x="2747343" y="88260"/>
            <a:ext cx="2588987" cy="56343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SCREENSHOTS</a:t>
            </a:r>
            <a:endParaRPr dirty="0"/>
          </a:p>
        </p:txBody>
      </p:sp>
      <p:sp>
        <p:nvSpPr>
          <p:cNvPr id="377" name="Google Shape;377;p36"/>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sp>
        <p:nvSpPr>
          <p:cNvPr id="8" name="Google Shape;375;p36">
            <a:extLst>
              <a:ext uri="{FF2B5EF4-FFF2-40B4-BE49-F238E27FC236}">
                <a16:creationId xmlns:a16="http://schemas.microsoft.com/office/drawing/2014/main" id="{6F346908-1008-4EF3-BEEB-54F4DB255788}"/>
              </a:ext>
            </a:extLst>
          </p:cNvPr>
          <p:cNvSpPr txBox="1">
            <a:spLocks/>
          </p:cNvSpPr>
          <p:nvPr/>
        </p:nvSpPr>
        <p:spPr>
          <a:xfrm>
            <a:off x="276447" y="4627652"/>
            <a:ext cx="5954232" cy="4141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796BF"/>
              </a:buClr>
              <a:buSzPts val="3000"/>
              <a:buFont typeface="Oswald"/>
              <a:buNone/>
              <a:defRPr sz="3000" b="1" i="0" u="none" strike="noStrike" cap="none">
                <a:solidFill>
                  <a:srgbClr val="3796BF"/>
                </a:solidFill>
                <a:latin typeface="Oswald"/>
                <a:ea typeface="Oswald"/>
                <a:cs typeface="Oswald"/>
                <a:sym typeface="Oswald"/>
              </a:defRPr>
            </a:lvl1pPr>
            <a:lvl2pPr marR="0" lvl="1" algn="l" rtl="0">
              <a:lnSpc>
                <a:spcPct val="100000"/>
              </a:lnSpc>
              <a:spcBef>
                <a:spcPts val="0"/>
              </a:spcBef>
              <a:spcAft>
                <a:spcPts val="0"/>
              </a:spcAft>
              <a:buClr>
                <a:srgbClr val="3796BF"/>
              </a:buClr>
              <a:buSzPts val="3000"/>
              <a:buFont typeface="Oswald"/>
              <a:buNone/>
              <a:defRPr sz="3000" b="1" i="0" u="none" strike="noStrike" cap="none">
                <a:solidFill>
                  <a:srgbClr val="3796BF"/>
                </a:solidFill>
                <a:latin typeface="Oswald"/>
                <a:ea typeface="Oswald"/>
                <a:cs typeface="Oswald"/>
                <a:sym typeface="Oswald"/>
              </a:defRPr>
            </a:lvl2pPr>
            <a:lvl3pPr marR="0" lvl="2" algn="l" rtl="0">
              <a:lnSpc>
                <a:spcPct val="100000"/>
              </a:lnSpc>
              <a:spcBef>
                <a:spcPts val="0"/>
              </a:spcBef>
              <a:spcAft>
                <a:spcPts val="0"/>
              </a:spcAft>
              <a:buClr>
                <a:srgbClr val="3796BF"/>
              </a:buClr>
              <a:buSzPts val="3000"/>
              <a:buFont typeface="Oswald"/>
              <a:buNone/>
              <a:defRPr sz="3000" b="1" i="0" u="none" strike="noStrike" cap="none">
                <a:solidFill>
                  <a:srgbClr val="3796BF"/>
                </a:solidFill>
                <a:latin typeface="Oswald"/>
                <a:ea typeface="Oswald"/>
                <a:cs typeface="Oswald"/>
                <a:sym typeface="Oswald"/>
              </a:defRPr>
            </a:lvl3pPr>
            <a:lvl4pPr marR="0" lvl="3" algn="l" rtl="0">
              <a:lnSpc>
                <a:spcPct val="100000"/>
              </a:lnSpc>
              <a:spcBef>
                <a:spcPts val="0"/>
              </a:spcBef>
              <a:spcAft>
                <a:spcPts val="0"/>
              </a:spcAft>
              <a:buClr>
                <a:srgbClr val="3796BF"/>
              </a:buClr>
              <a:buSzPts val="3000"/>
              <a:buFont typeface="Oswald"/>
              <a:buNone/>
              <a:defRPr sz="3000" b="1" i="0" u="none" strike="noStrike" cap="none">
                <a:solidFill>
                  <a:srgbClr val="3796BF"/>
                </a:solidFill>
                <a:latin typeface="Oswald"/>
                <a:ea typeface="Oswald"/>
                <a:cs typeface="Oswald"/>
                <a:sym typeface="Oswald"/>
              </a:defRPr>
            </a:lvl4pPr>
            <a:lvl5pPr marR="0" lvl="4" algn="l" rtl="0">
              <a:lnSpc>
                <a:spcPct val="100000"/>
              </a:lnSpc>
              <a:spcBef>
                <a:spcPts val="0"/>
              </a:spcBef>
              <a:spcAft>
                <a:spcPts val="0"/>
              </a:spcAft>
              <a:buClr>
                <a:srgbClr val="3796BF"/>
              </a:buClr>
              <a:buSzPts val="3000"/>
              <a:buFont typeface="Oswald"/>
              <a:buNone/>
              <a:defRPr sz="3000" b="1" i="0" u="none" strike="noStrike" cap="none">
                <a:solidFill>
                  <a:srgbClr val="3796BF"/>
                </a:solidFill>
                <a:latin typeface="Oswald"/>
                <a:ea typeface="Oswald"/>
                <a:cs typeface="Oswald"/>
                <a:sym typeface="Oswald"/>
              </a:defRPr>
            </a:lvl5pPr>
            <a:lvl6pPr marR="0" lvl="5" algn="l" rtl="0">
              <a:lnSpc>
                <a:spcPct val="100000"/>
              </a:lnSpc>
              <a:spcBef>
                <a:spcPts val="0"/>
              </a:spcBef>
              <a:spcAft>
                <a:spcPts val="0"/>
              </a:spcAft>
              <a:buClr>
                <a:srgbClr val="3796BF"/>
              </a:buClr>
              <a:buSzPts val="3000"/>
              <a:buFont typeface="Oswald"/>
              <a:buNone/>
              <a:defRPr sz="3000" b="1" i="0" u="none" strike="noStrike" cap="none">
                <a:solidFill>
                  <a:srgbClr val="3796BF"/>
                </a:solidFill>
                <a:latin typeface="Oswald"/>
                <a:ea typeface="Oswald"/>
                <a:cs typeface="Oswald"/>
                <a:sym typeface="Oswald"/>
              </a:defRPr>
            </a:lvl6pPr>
            <a:lvl7pPr marR="0" lvl="6" algn="l" rtl="0">
              <a:lnSpc>
                <a:spcPct val="100000"/>
              </a:lnSpc>
              <a:spcBef>
                <a:spcPts val="0"/>
              </a:spcBef>
              <a:spcAft>
                <a:spcPts val="0"/>
              </a:spcAft>
              <a:buClr>
                <a:srgbClr val="3796BF"/>
              </a:buClr>
              <a:buSzPts val="3000"/>
              <a:buFont typeface="Oswald"/>
              <a:buNone/>
              <a:defRPr sz="3000" b="1" i="0" u="none" strike="noStrike" cap="none">
                <a:solidFill>
                  <a:srgbClr val="3796BF"/>
                </a:solidFill>
                <a:latin typeface="Oswald"/>
                <a:ea typeface="Oswald"/>
                <a:cs typeface="Oswald"/>
                <a:sym typeface="Oswald"/>
              </a:defRPr>
            </a:lvl7pPr>
            <a:lvl8pPr marR="0" lvl="7" algn="l" rtl="0">
              <a:lnSpc>
                <a:spcPct val="100000"/>
              </a:lnSpc>
              <a:spcBef>
                <a:spcPts val="0"/>
              </a:spcBef>
              <a:spcAft>
                <a:spcPts val="0"/>
              </a:spcAft>
              <a:buClr>
                <a:srgbClr val="3796BF"/>
              </a:buClr>
              <a:buSzPts val="3000"/>
              <a:buFont typeface="Oswald"/>
              <a:buNone/>
              <a:defRPr sz="3000" b="1" i="0" u="none" strike="noStrike" cap="none">
                <a:solidFill>
                  <a:srgbClr val="3796BF"/>
                </a:solidFill>
                <a:latin typeface="Oswald"/>
                <a:ea typeface="Oswald"/>
                <a:cs typeface="Oswald"/>
                <a:sym typeface="Oswald"/>
              </a:defRPr>
            </a:lvl8pPr>
            <a:lvl9pPr marR="0" lvl="8" algn="l" rtl="0">
              <a:lnSpc>
                <a:spcPct val="100000"/>
              </a:lnSpc>
              <a:spcBef>
                <a:spcPts val="0"/>
              </a:spcBef>
              <a:spcAft>
                <a:spcPts val="0"/>
              </a:spcAft>
              <a:buClr>
                <a:srgbClr val="3796BF"/>
              </a:buClr>
              <a:buSzPts val="3000"/>
              <a:buFont typeface="Oswald"/>
              <a:buNone/>
              <a:defRPr sz="3000" b="1" i="0" u="none" strike="noStrike" cap="none">
                <a:solidFill>
                  <a:srgbClr val="3796BF"/>
                </a:solidFill>
                <a:latin typeface="Oswald"/>
                <a:ea typeface="Oswald"/>
                <a:cs typeface="Oswald"/>
                <a:sym typeface="Oswald"/>
              </a:defRPr>
            </a:lvl9pPr>
          </a:lstStyle>
          <a:p>
            <a:r>
              <a:rPr lang="en-IN" sz="1800" b="0" dirty="0">
                <a:solidFill>
                  <a:srgbClr val="607896"/>
                </a:solidFill>
              </a:rPr>
              <a:t>Accuracy comparison &amp; visualization of test data using bar-chart</a:t>
            </a:r>
          </a:p>
        </p:txBody>
      </p:sp>
      <p:pic>
        <p:nvPicPr>
          <p:cNvPr id="3" name="Picture 2">
            <a:extLst>
              <a:ext uri="{FF2B5EF4-FFF2-40B4-BE49-F238E27FC236}">
                <a16:creationId xmlns:a16="http://schemas.microsoft.com/office/drawing/2014/main" id="{251F3D90-0F59-4410-B57B-22D4AC573A3F}"/>
              </a:ext>
            </a:extLst>
          </p:cNvPr>
          <p:cNvPicPr>
            <a:picLocks noChangeAspect="1"/>
          </p:cNvPicPr>
          <p:nvPr/>
        </p:nvPicPr>
        <p:blipFill rotWithShape="1">
          <a:blip r:embed="rId3"/>
          <a:srcRect l="14651" t="22312" r="46046" b="7576"/>
          <a:stretch/>
        </p:blipFill>
        <p:spPr>
          <a:xfrm>
            <a:off x="448031" y="769531"/>
            <a:ext cx="3593805" cy="3604438"/>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F800E526-C99B-4B9A-86D2-4E3E0D05FFEF}"/>
              </a:ext>
            </a:extLst>
          </p:cNvPr>
          <p:cNvPicPr>
            <a:picLocks noChangeAspect="1"/>
          </p:cNvPicPr>
          <p:nvPr/>
        </p:nvPicPr>
        <p:blipFill rotWithShape="1">
          <a:blip r:embed="rId4"/>
          <a:srcRect l="14534" t="31619" r="46163" b="12652"/>
          <a:stretch/>
        </p:blipFill>
        <p:spPr>
          <a:xfrm>
            <a:off x="4309826" y="769531"/>
            <a:ext cx="4521308" cy="360443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CF35910F-A57D-4541-85C2-82BD41EA298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363" b="97792" l="7750" r="91500">
                        <a14:foregroundMark x1="75750" y1="8833" x2="75750" y2="8833"/>
                        <a14:foregroundMark x1="80250" y1="79180" x2="80250" y2="79180"/>
                        <a14:foregroundMark x1="21500" y1="83281" x2="21500" y2="83281"/>
                      </a14:backgroundRemoval>
                    </a14:imgEffect>
                  </a14:imgLayer>
                </a14:imgProps>
              </a:ext>
            </a:extLst>
          </a:blip>
          <a:stretch>
            <a:fillRect/>
          </a:stretch>
        </p:blipFill>
        <p:spPr>
          <a:xfrm>
            <a:off x="7523693" y="213422"/>
            <a:ext cx="1403428" cy="1112217"/>
          </a:xfrm>
          <a:prstGeom prst="rect">
            <a:avLst/>
          </a:prstGeom>
        </p:spPr>
      </p:pic>
    </p:spTree>
    <p:extLst>
      <p:ext uri="{BB962C8B-B14F-4D97-AF65-F5344CB8AC3E}">
        <p14:creationId xmlns:p14="http://schemas.microsoft.com/office/powerpoint/2010/main" val="624515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4"/>
          <p:cNvSpPr txBox="1">
            <a:spLocks noGrp="1"/>
          </p:cNvSpPr>
          <p:nvPr>
            <p:ph type="title"/>
          </p:nvPr>
        </p:nvSpPr>
        <p:spPr>
          <a:xfrm>
            <a:off x="1031424" y="1043395"/>
            <a:ext cx="6443263" cy="680700"/>
          </a:xfrm>
          <a:prstGeom prst="rect">
            <a:avLst/>
          </a:prstGeom>
        </p:spPr>
        <p:txBody>
          <a:bodyPr spcFirstLastPara="1" wrap="square" lIns="91425" tIns="91425" rIns="91425" bIns="91425" anchor="b" anchorCtr="0">
            <a:noAutofit/>
          </a:bodyPr>
          <a:lstStyle/>
          <a:p>
            <a:pPr lvl="0"/>
            <a:r>
              <a:rPr lang="en-IN" dirty="0"/>
              <a:t>THE FINAL ANALYSIS OF MODELS WERE:</a:t>
            </a:r>
            <a:endParaRPr dirty="0"/>
          </a:p>
        </p:txBody>
      </p:sp>
      <p:graphicFrame>
        <p:nvGraphicFramePr>
          <p:cNvPr id="270" name="Google Shape;270;p24"/>
          <p:cNvGraphicFramePr/>
          <p:nvPr>
            <p:extLst>
              <p:ext uri="{D42A27DB-BD31-4B8C-83A1-F6EECF244321}">
                <p14:modId xmlns:p14="http://schemas.microsoft.com/office/powerpoint/2010/main" val="3562731731"/>
              </p:ext>
            </p:extLst>
          </p:nvPr>
        </p:nvGraphicFramePr>
        <p:xfrm>
          <a:off x="1318885" y="1724095"/>
          <a:ext cx="4220678" cy="3077375"/>
        </p:xfrm>
        <a:graphic>
          <a:graphicData uri="http://schemas.openxmlformats.org/drawingml/2006/table">
            <a:tbl>
              <a:tblPr>
                <a:noFill/>
                <a:tableStyleId>{367695F0-D3AB-40F1-894D-BDDB087B9957}</a:tableStyleId>
              </a:tblPr>
              <a:tblGrid>
                <a:gridCol w="2110339">
                  <a:extLst>
                    <a:ext uri="{9D8B030D-6E8A-4147-A177-3AD203B41FA5}">
                      <a16:colId xmlns:a16="http://schemas.microsoft.com/office/drawing/2014/main" val="20000"/>
                    </a:ext>
                  </a:extLst>
                </a:gridCol>
                <a:gridCol w="2110339">
                  <a:extLst>
                    <a:ext uri="{9D8B030D-6E8A-4147-A177-3AD203B41FA5}">
                      <a16:colId xmlns:a16="http://schemas.microsoft.com/office/drawing/2014/main" val="20003"/>
                    </a:ext>
                  </a:extLst>
                </a:gridCol>
              </a:tblGrid>
              <a:tr h="615475">
                <a:tc>
                  <a:txBody>
                    <a:bodyPr/>
                    <a:lstStyle/>
                    <a:p>
                      <a:pPr marL="0" lvl="0" indent="0" algn="ctr" rtl="0">
                        <a:spcBef>
                          <a:spcPts val="0"/>
                        </a:spcBef>
                        <a:spcAft>
                          <a:spcPts val="0"/>
                        </a:spcAft>
                        <a:buNone/>
                      </a:pPr>
                      <a:r>
                        <a:rPr lang="en-IN" sz="1800" b="1" dirty="0">
                          <a:solidFill>
                            <a:srgbClr val="607896"/>
                          </a:solidFill>
                          <a:latin typeface="Roboto Condensed"/>
                          <a:ea typeface="Roboto Condensed"/>
                          <a:cs typeface="Roboto Condensed"/>
                          <a:sym typeface="Roboto Condensed"/>
                        </a:rPr>
                        <a:t>MODELS</a:t>
                      </a:r>
                      <a:endParaRPr lang="en-IN" sz="1600" b="1" dirty="0">
                        <a:solidFill>
                          <a:srgbClr val="607896"/>
                        </a:solidFill>
                        <a:latin typeface="Roboto Condensed"/>
                        <a:ea typeface="Roboto Condensed"/>
                        <a:cs typeface="Roboto Condensed"/>
                        <a:sym typeface="Roboto Condensed"/>
                      </a:endParaRPr>
                    </a:p>
                  </a:txBody>
                  <a:tcPr marL="91425" marR="91425" marT="68575" marB="68575" anchor="ctr">
                    <a:lnL w="38100" cap="flat" cmpd="sng">
                      <a:solidFill>
                        <a:srgbClr val="C0E7F6"/>
                      </a:solidFill>
                      <a:prstDash val="solid"/>
                      <a:round/>
                      <a:headEnd type="none" w="sm" len="sm"/>
                      <a:tailEnd type="none" w="sm" len="sm"/>
                    </a:lnL>
                    <a:lnR w="38100" cap="flat" cmpd="sng">
                      <a:solidFill>
                        <a:srgbClr val="C0E7F6">
                          <a:alpha val="0"/>
                        </a:srgbClr>
                      </a:solidFill>
                      <a:prstDash val="solid"/>
                      <a:round/>
                      <a:headEnd type="none" w="sm" len="sm"/>
                      <a:tailEnd type="none" w="sm" len="sm"/>
                    </a:lnR>
                    <a:lnT w="38100" cap="flat" cmpd="sng">
                      <a:solidFill>
                        <a:srgbClr val="C0E7F6"/>
                      </a:solidFill>
                      <a:prstDash val="solid"/>
                      <a:round/>
                      <a:headEnd type="none" w="sm" len="sm"/>
                      <a:tailEnd type="none" w="sm" len="sm"/>
                    </a:lnT>
                    <a:lnB w="38100" cap="flat" cmpd="sng">
                      <a:solidFill>
                        <a:srgbClr val="C0E7F6"/>
                      </a:solidFill>
                      <a:prstDash val="solid"/>
                      <a:round/>
                      <a:headEnd type="none" w="sm" len="sm"/>
                      <a:tailEnd type="none" w="sm" len="sm"/>
                    </a:lnB>
                  </a:tcPr>
                </a:tc>
                <a:tc>
                  <a:txBody>
                    <a:bodyPr/>
                    <a:lstStyle/>
                    <a:p>
                      <a:pPr marL="0" lvl="0" indent="0" algn="ctr" rtl="0">
                        <a:spcBef>
                          <a:spcPts val="0"/>
                        </a:spcBef>
                        <a:spcAft>
                          <a:spcPts val="0"/>
                        </a:spcAft>
                        <a:buNone/>
                      </a:pPr>
                      <a:r>
                        <a:rPr lang="en-IN" sz="1800" b="1" dirty="0">
                          <a:solidFill>
                            <a:srgbClr val="607896"/>
                          </a:solidFill>
                          <a:latin typeface="Roboto Condensed"/>
                          <a:ea typeface="Roboto Condensed"/>
                          <a:cs typeface="Roboto Condensed"/>
                          <a:sym typeface="Roboto Condensed"/>
                        </a:rPr>
                        <a:t>ACCURACY</a:t>
                      </a:r>
                      <a:endParaRPr lang="en-IN" sz="1200" b="1" dirty="0">
                        <a:solidFill>
                          <a:srgbClr val="607896"/>
                        </a:solidFill>
                        <a:latin typeface="Roboto Condensed"/>
                        <a:ea typeface="Roboto Condensed"/>
                        <a:cs typeface="Roboto Condensed"/>
                        <a:sym typeface="Roboto Condensed"/>
                      </a:endParaRPr>
                    </a:p>
                  </a:txBody>
                  <a:tcPr marL="91425" marR="91425" marT="68575" marB="68575" anchor="ctr">
                    <a:lnL w="38100" cap="flat" cmpd="sng" algn="ctr">
                      <a:solidFill>
                        <a:srgbClr val="C0E7F6">
                          <a:alpha val="0"/>
                        </a:srgbClr>
                      </a:solidFill>
                      <a:prstDash val="solid"/>
                      <a:round/>
                      <a:headEnd type="none" w="sm" len="sm"/>
                      <a:tailEnd type="none" w="sm" len="sm"/>
                    </a:lnL>
                    <a:lnR w="38100" cap="flat" cmpd="sng">
                      <a:solidFill>
                        <a:srgbClr val="C0E7F6"/>
                      </a:solidFill>
                      <a:prstDash val="solid"/>
                      <a:round/>
                      <a:headEnd type="none" w="sm" len="sm"/>
                      <a:tailEnd type="none" w="sm" len="sm"/>
                    </a:lnR>
                    <a:lnT w="38100" cap="flat" cmpd="sng">
                      <a:solidFill>
                        <a:srgbClr val="C0E7F6"/>
                      </a:solidFill>
                      <a:prstDash val="solid"/>
                      <a:round/>
                      <a:headEnd type="none" w="sm" len="sm"/>
                      <a:tailEnd type="none" w="sm" len="sm"/>
                    </a:lnT>
                    <a:lnB w="38100" cap="flat" cmpd="sng" algn="ctr">
                      <a:solidFill>
                        <a:srgbClr val="C0E7F6"/>
                      </a:solidFill>
                      <a:prstDash val="solid"/>
                      <a:round/>
                      <a:headEnd type="none" w="sm" len="sm"/>
                      <a:tailEnd type="none" w="sm" len="sm"/>
                    </a:lnB>
                  </a:tcPr>
                </a:tc>
                <a:extLst>
                  <a:ext uri="{0D108BD9-81ED-4DB2-BD59-A6C34878D82A}">
                    <a16:rowId xmlns:a16="http://schemas.microsoft.com/office/drawing/2014/main" val="10000"/>
                  </a:ext>
                </a:extLst>
              </a:tr>
              <a:tr h="615475">
                <a:tc>
                  <a:txBody>
                    <a:bodyPr/>
                    <a:lstStyle/>
                    <a:p>
                      <a:pPr marL="0" lvl="0" indent="0" algn="ctr" rtl="0">
                        <a:spcBef>
                          <a:spcPts val="0"/>
                        </a:spcBef>
                        <a:spcAft>
                          <a:spcPts val="0"/>
                        </a:spcAft>
                        <a:buNone/>
                      </a:pPr>
                      <a:r>
                        <a:rPr lang="en-IN" sz="1600" b="0" u="none" dirty="0">
                          <a:solidFill>
                            <a:srgbClr val="607896"/>
                          </a:solidFill>
                          <a:latin typeface="Oswald" panose="020B0604020202020204" charset="0"/>
                          <a:ea typeface="Roboto Condensed"/>
                          <a:cs typeface="Roboto Condensed"/>
                          <a:sym typeface="Roboto Condensed"/>
                        </a:rPr>
                        <a:t>Naïve Bayes</a:t>
                      </a:r>
                    </a:p>
                  </a:txBody>
                  <a:tcPr marL="91425" marR="91425" marT="68575" marB="68575" anchor="ctr">
                    <a:lnL w="38100" cap="flat" cmpd="sng">
                      <a:solidFill>
                        <a:srgbClr val="C0E7F6"/>
                      </a:solidFill>
                      <a:prstDash val="solid"/>
                      <a:round/>
                      <a:headEnd type="none" w="sm" len="sm"/>
                      <a:tailEnd type="none" w="sm" len="sm"/>
                    </a:lnL>
                    <a:lnR w="38100" cap="flat" cmpd="sng">
                      <a:solidFill>
                        <a:srgbClr val="C0E7F6">
                          <a:alpha val="0"/>
                        </a:srgbClr>
                      </a:solidFill>
                      <a:prstDash val="solid"/>
                      <a:round/>
                      <a:headEnd type="none" w="sm" len="sm"/>
                      <a:tailEnd type="none" w="sm" len="sm"/>
                    </a:lnR>
                    <a:lnT w="38100" cap="flat" cmpd="sng">
                      <a:solidFill>
                        <a:srgbClr val="C0E7F6"/>
                      </a:solidFill>
                      <a:prstDash val="solid"/>
                      <a:round/>
                      <a:headEnd type="none" w="sm" len="sm"/>
                      <a:tailEnd type="none" w="sm" len="sm"/>
                    </a:lnT>
                    <a:lnB w="38100" cap="flat" cmpd="sng">
                      <a:solidFill>
                        <a:srgbClr val="C0E7F6"/>
                      </a:solidFill>
                      <a:prstDash val="solid"/>
                      <a:round/>
                      <a:headEnd type="none" w="sm" len="sm"/>
                      <a:tailEnd type="none" w="sm" len="sm"/>
                    </a:lnB>
                  </a:tcPr>
                </a:tc>
                <a:tc>
                  <a:txBody>
                    <a:bodyPr/>
                    <a:lstStyle/>
                    <a:p>
                      <a:pPr marL="0" lvl="0" indent="0" algn="ctr" rtl="0">
                        <a:spcBef>
                          <a:spcPts val="0"/>
                        </a:spcBef>
                        <a:spcAft>
                          <a:spcPts val="0"/>
                        </a:spcAft>
                        <a:buNone/>
                      </a:pPr>
                      <a:r>
                        <a:rPr lang="en" sz="1600" b="1" dirty="0">
                          <a:solidFill>
                            <a:srgbClr val="607896"/>
                          </a:solidFill>
                          <a:latin typeface="Roboto Condensed"/>
                          <a:ea typeface="Roboto Condensed"/>
                          <a:cs typeface="Roboto Condensed"/>
                          <a:sym typeface="Roboto Condensed"/>
                        </a:rPr>
                        <a:t>96.43%</a:t>
                      </a:r>
                    </a:p>
                  </a:txBody>
                  <a:tcPr marL="91425" marR="91425" marT="68575" marB="68575" anchor="ctr">
                    <a:lnL w="38100" cap="flat" cmpd="sng" algn="ctr">
                      <a:solidFill>
                        <a:srgbClr val="C0E7F6">
                          <a:alpha val="0"/>
                        </a:srgbClr>
                      </a:solidFill>
                      <a:prstDash val="solid"/>
                      <a:round/>
                      <a:headEnd type="none" w="sm" len="sm"/>
                      <a:tailEnd type="none" w="sm" len="sm"/>
                    </a:lnL>
                    <a:lnR w="38100" cap="flat" cmpd="sng">
                      <a:solidFill>
                        <a:srgbClr val="C0E7F6"/>
                      </a:solidFill>
                      <a:prstDash val="solid"/>
                      <a:round/>
                      <a:headEnd type="none" w="sm" len="sm"/>
                      <a:tailEnd type="none" w="sm" len="sm"/>
                    </a:lnR>
                    <a:lnT w="38100" cap="flat" cmpd="sng" algn="ctr">
                      <a:solidFill>
                        <a:srgbClr val="C0E7F6"/>
                      </a:solidFill>
                      <a:prstDash val="solid"/>
                      <a:round/>
                      <a:headEnd type="none" w="sm" len="sm"/>
                      <a:tailEnd type="none" w="sm" len="sm"/>
                    </a:lnT>
                    <a:lnB w="38100" cap="flat" cmpd="sng" algn="ctr">
                      <a:solidFill>
                        <a:srgbClr val="C0E7F6"/>
                      </a:solidFill>
                      <a:prstDash val="solid"/>
                      <a:round/>
                      <a:headEnd type="none" w="sm" len="sm"/>
                      <a:tailEnd type="none" w="sm" len="sm"/>
                    </a:lnB>
                  </a:tcPr>
                </a:tc>
                <a:extLst>
                  <a:ext uri="{0D108BD9-81ED-4DB2-BD59-A6C34878D82A}">
                    <a16:rowId xmlns:a16="http://schemas.microsoft.com/office/drawing/2014/main" val="10001"/>
                  </a:ext>
                </a:extLst>
              </a:tr>
              <a:tr h="615475">
                <a:tc>
                  <a:txBody>
                    <a:bodyPr/>
                    <a:lstStyle/>
                    <a:p>
                      <a:pPr marL="0" lvl="0" indent="0" algn="ctr" rtl="0">
                        <a:spcBef>
                          <a:spcPts val="0"/>
                        </a:spcBef>
                        <a:spcAft>
                          <a:spcPts val="0"/>
                        </a:spcAft>
                        <a:buNone/>
                      </a:pPr>
                      <a:r>
                        <a:rPr lang="en-IN" sz="1600" b="0" u="none" dirty="0">
                          <a:solidFill>
                            <a:srgbClr val="607896"/>
                          </a:solidFill>
                          <a:latin typeface="Oswald" panose="020B0604020202020204" charset="0"/>
                          <a:ea typeface="Roboto Condensed"/>
                          <a:cs typeface="Roboto Condensed"/>
                          <a:sym typeface="Roboto Condensed"/>
                        </a:rPr>
                        <a:t>Decision Tree</a:t>
                      </a:r>
                    </a:p>
                  </a:txBody>
                  <a:tcPr marL="91425" marR="91425" marT="68575" marB="68575" anchor="ctr">
                    <a:lnL w="38100" cap="flat" cmpd="sng">
                      <a:solidFill>
                        <a:srgbClr val="C0E7F6"/>
                      </a:solidFill>
                      <a:prstDash val="solid"/>
                      <a:round/>
                      <a:headEnd type="none" w="sm" len="sm"/>
                      <a:tailEnd type="none" w="sm" len="sm"/>
                    </a:lnL>
                    <a:lnR w="38100" cap="flat" cmpd="sng">
                      <a:solidFill>
                        <a:srgbClr val="C0E7F6">
                          <a:alpha val="0"/>
                        </a:srgbClr>
                      </a:solidFill>
                      <a:prstDash val="solid"/>
                      <a:round/>
                      <a:headEnd type="none" w="sm" len="sm"/>
                      <a:tailEnd type="none" w="sm" len="sm"/>
                    </a:lnR>
                    <a:lnT w="38100" cap="flat" cmpd="sng">
                      <a:solidFill>
                        <a:srgbClr val="C0E7F6"/>
                      </a:solidFill>
                      <a:prstDash val="solid"/>
                      <a:round/>
                      <a:headEnd type="none" w="sm" len="sm"/>
                      <a:tailEnd type="none" w="sm" len="sm"/>
                    </a:lnT>
                    <a:lnB w="38100" cap="flat" cmpd="sng">
                      <a:solidFill>
                        <a:srgbClr val="C0E7F6"/>
                      </a:solidFill>
                      <a:prstDash val="solid"/>
                      <a:round/>
                      <a:headEnd type="none" w="sm" len="sm"/>
                      <a:tailEnd type="none" w="sm" len="sm"/>
                    </a:lnB>
                  </a:tcPr>
                </a:tc>
                <a:tc>
                  <a:txBody>
                    <a:bodyPr/>
                    <a:lstStyle/>
                    <a:p>
                      <a:pPr marL="0" lvl="0" indent="0" algn="ctr" rtl="0">
                        <a:spcBef>
                          <a:spcPts val="0"/>
                        </a:spcBef>
                        <a:spcAft>
                          <a:spcPts val="0"/>
                        </a:spcAft>
                        <a:buNone/>
                      </a:pPr>
                      <a:r>
                        <a:rPr lang="en" sz="1600" b="1" dirty="0">
                          <a:solidFill>
                            <a:srgbClr val="607896"/>
                          </a:solidFill>
                          <a:latin typeface="Roboto Condensed"/>
                          <a:ea typeface="Roboto Condensed"/>
                          <a:cs typeface="Roboto Condensed"/>
                          <a:sym typeface="Roboto Condensed"/>
                        </a:rPr>
                        <a:t>96.14%</a:t>
                      </a:r>
                    </a:p>
                  </a:txBody>
                  <a:tcPr marL="91425" marR="91425" marT="68575" marB="68575" anchor="ctr">
                    <a:lnL w="38100" cap="flat" cmpd="sng" algn="ctr">
                      <a:solidFill>
                        <a:srgbClr val="C0E7F6">
                          <a:alpha val="0"/>
                        </a:srgbClr>
                      </a:solidFill>
                      <a:prstDash val="solid"/>
                      <a:round/>
                      <a:headEnd type="none" w="sm" len="sm"/>
                      <a:tailEnd type="none" w="sm" len="sm"/>
                    </a:lnL>
                    <a:lnR w="38100" cap="flat" cmpd="sng">
                      <a:solidFill>
                        <a:srgbClr val="C0E7F6"/>
                      </a:solidFill>
                      <a:prstDash val="solid"/>
                      <a:round/>
                      <a:headEnd type="none" w="sm" len="sm"/>
                      <a:tailEnd type="none" w="sm" len="sm"/>
                    </a:lnR>
                    <a:lnT w="38100" cap="flat" cmpd="sng" algn="ctr">
                      <a:solidFill>
                        <a:srgbClr val="C0E7F6"/>
                      </a:solidFill>
                      <a:prstDash val="solid"/>
                      <a:round/>
                      <a:headEnd type="none" w="sm" len="sm"/>
                      <a:tailEnd type="none" w="sm" len="sm"/>
                    </a:lnT>
                    <a:lnB w="38100" cap="flat" cmpd="sng" algn="ctr">
                      <a:solidFill>
                        <a:srgbClr val="C0E7F6"/>
                      </a:solidFill>
                      <a:prstDash val="solid"/>
                      <a:round/>
                      <a:headEnd type="none" w="sm" len="sm"/>
                      <a:tailEnd type="none" w="sm" len="sm"/>
                    </a:lnB>
                  </a:tcPr>
                </a:tc>
                <a:extLst>
                  <a:ext uri="{0D108BD9-81ED-4DB2-BD59-A6C34878D82A}">
                    <a16:rowId xmlns:a16="http://schemas.microsoft.com/office/drawing/2014/main" val="10002"/>
                  </a:ext>
                </a:extLst>
              </a:tr>
              <a:tr h="615475">
                <a:tc>
                  <a:txBody>
                    <a:bodyPr/>
                    <a:lstStyle/>
                    <a:p>
                      <a:pPr marL="0" lvl="0" indent="0" algn="ctr" rtl="0">
                        <a:spcBef>
                          <a:spcPts val="0"/>
                        </a:spcBef>
                        <a:spcAft>
                          <a:spcPts val="0"/>
                        </a:spcAft>
                        <a:buNone/>
                      </a:pPr>
                      <a:r>
                        <a:rPr lang="en-IN" sz="1600" b="0" u="none" dirty="0">
                          <a:solidFill>
                            <a:srgbClr val="607896"/>
                          </a:solidFill>
                          <a:latin typeface="Oswald" panose="020B0604020202020204" charset="0"/>
                          <a:ea typeface="Roboto Condensed"/>
                          <a:cs typeface="Roboto Condensed"/>
                          <a:sym typeface="Roboto Condensed"/>
                        </a:rPr>
                        <a:t>Logistic Regression</a:t>
                      </a:r>
                    </a:p>
                  </a:txBody>
                  <a:tcPr marL="91425" marR="91425" marT="68575" marB="68575" anchor="ctr">
                    <a:lnL w="38100" cap="flat" cmpd="sng">
                      <a:solidFill>
                        <a:srgbClr val="C0E7F6"/>
                      </a:solidFill>
                      <a:prstDash val="solid"/>
                      <a:round/>
                      <a:headEnd type="none" w="sm" len="sm"/>
                      <a:tailEnd type="none" w="sm" len="sm"/>
                    </a:lnL>
                    <a:lnR w="38100" cap="flat" cmpd="sng" algn="ctr">
                      <a:solidFill>
                        <a:srgbClr val="C0E7F6">
                          <a:alpha val="0"/>
                        </a:srgbClr>
                      </a:solidFill>
                      <a:prstDash val="solid"/>
                      <a:round/>
                      <a:headEnd type="none" w="sm" len="sm"/>
                      <a:tailEnd type="none" w="sm" len="sm"/>
                    </a:lnR>
                    <a:lnT w="38100" cap="flat" cmpd="sng" algn="ctr">
                      <a:solidFill>
                        <a:srgbClr val="C0E7F6"/>
                      </a:solidFill>
                      <a:prstDash val="solid"/>
                      <a:round/>
                      <a:headEnd type="none" w="sm" len="sm"/>
                      <a:tailEnd type="none" w="sm" len="sm"/>
                    </a:lnT>
                    <a:lnB w="38100" cap="flat" cmpd="sng">
                      <a:solidFill>
                        <a:srgbClr val="C0E7F6"/>
                      </a:solidFill>
                      <a:prstDash val="solid"/>
                      <a:round/>
                      <a:headEnd type="none" w="sm" len="sm"/>
                      <a:tailEnd type="none" w="sm" len="sm"/>
                    </a:lnB>
                  </a:tcPr>
                </a:tc>
                <a:tc>
                  <a:txBody>
                    <a:bodyPr/>
                    <a:lstStyle/>
                    <a:p>
                      <a:pPr marL="0" lvl="0" indent="0" algn="ctr" rtl="0">
                        <a:spcBef>
                          <a:spcPts val="0"/>
                        </a:spcBef>
                        <a:spcAft>
                          <a:spcPts val="0"/>
                        </a:spcAft>
                        <a:buNone/>
                      </a:pPr>
                      <a:r>
                        <a:rPr lang="en" sz="1600" b="1" dirty="0">
                          <a:solidFill>
                            <a:srgbClr val="607896"/>
                          </a:solidFill>
                          <a:latin typeface="Roboto Condensed"/>
                          <a:ea typeface="Roboto Condensed"/>
                          <a:cs typeface="Roboto Condensed"/>
                          <a:sym typeface="Roboto Condensed"/>
                        </a:rPr>
                        <a:t>98.30%</a:t>
                      </a:r>
                    </a:p>
                  </a:txBody>
                  <a:tcPr marL="91425" marR="91425" marT="68575" marB="68575" anchor="ctr">
                    <a:lnL w="38100" cap="flat" cmpd="sng" algn="ctr">
                      <a:solidFill>
                        <a:srgbClr val="C0E7F6">
                          <a:alpha val="0"/>
                        </a:srgbClr>
                      </a:solidFill>
                      <a:prstDash val="solid"/>
                      <a:round/>
                      <a:headEnd type="none" w="sm" len="sm"/>
                      <a:tailEnd type="none" w="sm" len="sm"/>
                    </a:lnL>
                    <a:lnR w="38100" cap="flat" cmpd="sng">
                      <a:solidFill>
                        <a:srgbClr val="C0E7F6"/>
                      </a:solidFill>
                      <a:prstDash val="solid"/>
                      <a:round/>
                      <a:headEnd type="none" w="sm" len="sm"/>
                      <a:tailEnd type="none" w="sm" len="sm"/>
                    </a:lnR>
                    <a:lnT w="38100" cap="flat" cmpd="sng" algn="ctr">
                      <a:solidFill>
                        <a:srgbClr val="C0E7F6"/>
                      </a:solidFill>
                      <a:prstDash val="solid"/>
                      <a:round/>
                      <a:headEnd type="none" w="sm" len="sm"/>
                      <a:tailEnd type="none" w="sm" len="sm"/>
                    </a:lnT>
                    <a:lnB w="38100" cap="flat" cmpd="sng" algn="ctr">
                      <a:solidFill>
                        <a:srgbClr val="C0E7F6"/>
                      </a:solidFill>
                      <a:prstDash val="solid"/>
                      <a:round/>
                      <a:headEnd type="none" w="sm" len="sm"/>
                      <a:tailEnd type="none" w="sm" len="sm"/>
                    </a:lnB>
                  </a:tcPr>
                </a:tc>
                <a:extLst>
                  <a:ext uri="{0D108BD9-81ED-4DB2-BD59-A6C34878D82A}">
                    <a16:rowId xmlns:a16="http://schemas.microsoft.com/office/drawing/2014/main" val="4231764535"/>
                  </a:ext>
                </a:extLst>
              </a:tr>
              <a:tr h="615475">
                <a:tc>
                  <a:txBody>
                    <a:bodyPr/>
                    <a:lstStyle/>
                    <a:p>
                      <a:pPr marL="0" lvl="0" indent="0" algn="ctr" rtl="0">
                        <a:spcBef>
                          <a:spcPts val="0"/>
                        </a:spcBef>
                        <a:spcAft>
                          <a:spcPts val="0"/>
                        </a:spcAft>
                        <a:buNone/>
                      </a:pPr>
                      <a:r>
                        <a:rPr lang="en-IN" sz="1600" b="0" u="none" dirty="0">
                          <a:solidFill>
                            <a:srgbClr val="607896"/>
                          </a:solidFill>
                          <a:latin typeface="Oswald" panose="020B0604020202020204" charset="0"/>
                          <a:ea typeface="Roboto Condensed"/>
                          <a:cs typeface="Roboto Condensed"/>
                          <a:sym typeface="Roboto Condensed"/>
                        </a:rPr>
                        <a:t>K-Nearest </a:t>
                      </a:r>
                      <a:r>
                        <a:rPr lang="en-IN" sz="1600" b="0" u="none" dirty="0" err="1">
                          <a:solidFill>
                            <a:srgbClr val="607896"/>
                          </a:solidFill>
                          <a:latin typeface="Oswald" panose="020B0604020202020204" charset="0"/>
                          <a:ea typeface="Roboto Condensed"/>
                          <a:cs typeface="Roboto Condensed"/>
                          <a:sym typeface="Roboto Condensed"/>
                        </a:rPr>
                        <a:t>Neighbor</a:t>
                      </a:r>
                      <a:endParaRPr lang="en-IN" sz="1600" b="0" u="none" dirty="0">
                        <a:solidFill>
                          <a:srgbClr val="607896"/>
                        </a:solidFill>
                        <a:latin typeface="Oswald" panose="020B0604020202020204" charset="0"/>
                        <a:ea typeface="Roboto Condensed"/>
                        <a:cs typeface="Roboto Condensed"/>
                        <a:sym typeface="Roboto Condensed"/>
                      </a:endParaRPr>
                    </a:p>
                  </a:txBody>
                  <a:tcPr marL="91425" marR="91425" marT="68575" marB="68575" anchor="ctr">
                    <a:lnL w="38100" cap="flat" cmpd="sng">
                      <a:solidFill>
                        <a:srgbClr val="C0E7F6"/>
                      </a:solidFill>
                      <a:prstDash val="solid"/>
                      <a:round/>
                      <a:headEnd type="none" w="sm" len="sm"/>
                      <a:tailEnd type="none" w="sm" len="sm"/>
                    </a:lnL>
                    <a:lnR w="38100" cap="flat" cmpd="sng">
                      <a:solidFill>
                        <a:srgbClr val="C0E7F6">
                          <a:alpha val="0"/>
                        </a:srgbClr>
                      </a:solidFill>
                      <a:prstDash val="solid"/>
                      <a:round/>
                      <a:headEnd type="none" w="sm" len="sm"/>
                      <a:tailEnd type="none" w="sm" len="sm"/>
                    </a:lnR>
                    <a:lnT w="38100" cap="flat" cmpd="sng">
                      <a:solidFill>
                        <a:srgbClr val="C0E7F6"/>
                      </a:solidFill>
                      <a:prstDash val="solid"/>
                      <a:round/>
                      <a:headEnd type="none" w="sm" len="sm"/>
                      <a:tailEnd type="none" w="sm" len="sm"/>
                    </a:lnT>
                    <a:lnB w="38100" cap="flat" cmpd="sng">
                      <a:solidFill>
                        <a:srgbClr val="C0E7F6"/>
                      </a:solidFill>
                      <a:prstDash val="solid"/>
                      <a:round/>
                      <a:headEnd type="none" w="sm" len="sm"/>
                      <a:tailEnd type="none" w="sm" len="sm"/>
                    </a:lnB>
                  </a:tcPr>
                </a:tc>
                <a:tc>
                  <a:txBody>
                    <a:bodyPr/>
                    <a:lstStyle/>
                    <a:p>
                      <a:pPr marL="0" lvl="0" indent="0" algn="ctr" rtl="0">
                        <a:spcBef>
                          <a:spcPts val="0"/>
                        </a:spcBef>
                        <a:spcAft>
                          <a:spcPts val="0"/>
                        </a:spcAft>
                        <a:buNone/>
                      </a:pPr>
                      <a:r>
                        <a:rPr lang="en" sz="1600" b="1" dirty="0">
                          <a:solidFill>
                            <a:srgbClr val="607896"/>
                          </a:solidFill>
                          <a:latin typeface="Roboto Condensed"/>
                          <a:ea typeface="Roboto Condensed"/>
                          <a:cs typeface="Roboto Condensed"/>
                          <a:sym typeface="Roboto Condensed"/>
                        </a:rPr>
                        <a:t>93.44%</a:t>
                      </a:r>
                    </a:p>
                  </a:txBody>
                  <a:tcPr marL="91425" marR="91425" marT="68575" marB="68575" anchor="ctr">
                    <a:lnL w="38100" cap="flat" cmpd="sng" algn="ctr">
                      <a:solidFill>
                        <a:srgbClr val="C0E7F6">
                          <a:alpha val="0"/>
                        </a:srgbClr>
                      </a:solidFill>
                      <a:prstDash val="solid"/>
                      <a:round/>
                      <a:headEnd type="none" w="sm" len="sm"/>
                      <a:tailEnd type="none" w="sm" len="sm"/>
                    </a:lnL>
                    <a:lnR w="38100" cap="flat" cmpd="sng">
                      <a:solidFill>
                        <a:srgbClr val="C0E7F6"/>
                      </a:solidFill>
                      <a:prstDash val="solid"/>
                      <a:round/>
                      <a:headEnd type="none" w="sm" len="sm"/>
                      <a:tailEnd type="none" w="sm" len="sm"/>
                    </a:lnR>
                    <a:lnT w="38100" cap="flat" cmpd="sng" algn="ctr">
                      <a:solidFill>
                        <a:srgbClr val="C0E7F6"/>
                      </a:solidFill>
                      <a:prstDash val="solid"/>
                      <a:round/>
                      <a:headEnd type="none" w="sm" len="sm"/>
                      <a:tailEnd type="none" w="sm" len="sm"/>
                    </a:lnT>
                    <a:lnB w="38100" cap="flat" cmpd="sng">
                      <a:solidFill>
                        <a:srgbClr val="C0E7F6"/>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71" name="Google Shape;271;p24"/>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pic>
        <p:nvPicPr>
          <p:cNvPr id="3" name="Picture 2">
            <a:extLst>
              <a:ext uri="{FF2B5EF4-FFF2-40B4-BE49-F238E27FC236}">
                <a16:creationId xmlns:a16="http://schemas.microsoft.com/office/drawing/2014/main" id="{CB59207F-B1CA-49DB-9DC3-D99B137CCA4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9000" l="3667" r="95222">
                        <a14:foregroundMark x1="29778" y1="47375" x2="29778" y2="47375"/>
                        <a14:foregroundMark x1="51111" y1="37625" x2="51111" y2="37625"/>
                        <a14:foregroundMark x1="52333" y1="49000" x2="63444" y2="58750"/>
                        <a14:foregroundMark x1="63444" y1="59750" x2="77556" y2="56625"/>
                        <a14:foregroundMark x1="77333" y1="56625" x2="86000" y2="44250"/>
                        <a14:foregroundMark x1="86000" y1="44250" x2="83222" y2="29375"/>
                        <a14:foregroundMark x1="83222" y1="28500" x2="71111" y2="20250"/>
                        <a14:foregroundMark x1="71111" y1="20250" x2="53333" y2="25875"/>
                        <a14:foregroundMark x1="29556" y1="46250" x2="37889" y2="68875"/>
                        <a14:foregroundMark x1="38444" y1="68375" x2="42333" y2="70250"/>
                        <a14:foregroundMark x1="40444" y1="70250" x2="48889" y2="57500"/>
                        <a14:foregroundMark x1="27556" y1="48375" x2="18444" y2="60000"/>
                        <a14:foregroundMark x1="77222" y1="57625" x2="84222" y2="72500"/>
                      </a14:backgroundRemoval>
                    </a14:imgEffect>
                  </a14:imgLayer>
                </a14:imgProps>
              </a:ext>
            </a:extLst>
          </a:blip>
          <a:stretch>
            <a:fillRect/>
          </a:stretch>
        </p:blipFill>
        <p:spPr>
          <a:xfrm>
            <a:off x="7004826" y="70615"/>
            <a:ext cx="1825860" cy="162298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26"/>
          <p:cNvSpPr txBox="1">
            <a:spLocks noGrp="1"/>
          </p:cNvSpPr>
          <p:nvPr>
            <p:ph type="ctrTitle" idx="4294967295"/>
          </p:nvPr>
        </p:nvSpPr>
        <p:spPr>
          <a:xfrm>
            <a:off x="446568" y="1212102"/>
            <a:ext cx="6078900" cy="94247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4800" dirty="0">
                <a:solidFill>
                  <a:srgbClr val="FF9900"/>
                </a:solidFill>
              </a:rPr>
              <a:t>CONCLUSION</a:t>
            </a:r>
            <a:endParaRPr sz="4800" dirty="0">
              <a:solidFill>
                <a:srgbClr val="FF9900"/>
              </a:solidFill>
            </a:endParaRPr>
          </a:p>
        </p:txBody>
      </p:sp>
      <p:sp>
        <p:nvSpPr>
          <p:cNvPr id="291" name="Google Shape;291;p26"/>
          <p:cNvSpPr txBox="1">
            <a:spLocks noGrp="1"/>
          </p:cNvSpPr>
          <p:nvPr>
            <p:ph type="subTitle" idx="4294967295"/>
          </p:nvPr>
        </p:nvSpPr>
        <p:spPr>
          <a:xfrm>
            <a:off x="446568" y="1934793"/>
            <a:ext cx="6868631" cy="784800"/>
          </a:xfrm>
          <a:prstGeom prst="rect">
            <a:avLst/>
          </a:prstGeom>
        </p:spPr>
        <p:txBody>
          <a:bodyPr spcFirstLastPara="1" wrap="square" lIns="91425" tIns="91425" rIns="91425" bIns="91425" anchor="t" anchorCtr="0">
            <a:noAutofit/>
          </a:bodyPr>
          <a:lstStyle/>
          <a:p>
            <a:pPr marL="0" indent="0" algn="just">
              <a:buNone/>
            </a:pPr>
            <a:r>
              <a:rPr lang="en-IN" dirty="0"/>
              <a:t>Best one was the LOGISTIC REGRESSION.</a:t>
            </a:r>
          </a:p>
          <a:p>
            <a:pPr marL="0" indent="0" algn="just">
              <a:buNone/>
            </a:pPr>
            <a:r>
              <a:rPr lang="en-IN" dirty="0"/>
              <a:t>Also, spam mails are a serious concern to and a major annoyance for many Internet users. The mode proposed as a solution in this paper is highly beneficial because it introduces a threshold counter which helps overcome congestion on the web server and also maintain the spam filter efficiency but at the same time, it also requires overhead storage space for the databases. </a:t>
            </a:r>
          </a:p>
        </p:txBody>
      </p:sp>
      <p:sp>
        <p:nvSpPr>
          <p:cNvPr id="292" name="Google Shape;292;p26"/>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pic>
        <p:nvPicPr>
          <p:cNvPr id="3" name="Picture 2">
            <a:extLst>
              <a:ext uri="{FF2B5EF4-FFF2-40B4-BE49-F238E27FC236}">
                <a16:creationId xmlns:a16="http://schemas.microsoft.com/office/drawing/2014/main" id="{00FAE6D2-8888-4034-8451-A8DC7DCC1B3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00" b="99222" l="1512" r="100000">
                        <a14:foregroundMark x1="41512" y1="28111" x2="41512" y2="28111"/>
                        <a14:foregroundMark x1="50698" y1="28778" x2="50698" y2="28778"/>
                        <a14:foregroundMark x1="57558" y1="28333" x2="57558" y2="28333"/>
                        <a14:foregroundMark x1="66628" y1="27889" x2="66628" y2="27889"/>
                        <a14:foregroundMark x1="62326" y1="47556" x2="62326" y2="47556"/>
                        <a14:foregroundMark x1="52209" y1="70444" x2="52209" y2="70444"/>
                      </a14:backgroundRemoval>
                    </a14:imgEffect>
                  </a14:imgLayer>
                </a14:imgProps>
              </a:ext>
            </a:extLst>
          </a:blip>
          <a:stretch>
            <a:fillRect/>
          </a:stretch>
        </p:blipFill>
        <p:spPr>
          <a:xfrm>
            <a:off x="7065804" y="336128"/>
            <a:ext cx="1490980" cy="156032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6"/>
          <p:cNvSpPr txBox="1">
            <a:spLocks noGrp="1"/>
          </p:cNvSpPr>
          <p:nvPr>
            <p:ph type="title"/>
          </p:nvPr>
        </p:nvSpPr>
        <p:spPr>
          <a:xfrm>
            <a:off x="744346" y="1606791"/>
            <a:ext cx="2115812" cy="68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t>CREDITS</a:t>
            </a:r>
            <a:endParaRPr sz="4000" dirty="0"/>
          </a:p>
        </p:txBody>
      </p:sp>
      <p:sp>
        <p:nvSpPr>
          <p:cNvPr id="376" name="Google Shape;376;p36"/>
          <p:cNvSpPr txBox="1">
            <a:spLocks noGrp="1"/>
          </p:cNvSpPr>
          <p:nvPr>
            <p:ph type="body" idx="1"/>
          </p:nvPr>
        </p:nvSpPr>
        <p:spPr>
          <a:xfrm>
            <a:off x="744346" y="2213060"/>
            <a:ext cx="6283775" cy="1380745"/>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n" sz="2200" dirty="0"/>
              <a:t>Special thanks to all the </a:t>
            </a:r>
            <a:r>
              <a:rPr lang="en-IN" sz="2200" dirty="0"/>
              <a:t>teachers and mentors who have helped, trained and motivated me so that I can work upon these skills and showcase the projects and workings in front of you.</a:t>
            </a:r>
            <a:endParaRPr sz="2200" dirty="0"/>
          </a:p>
        </p:txBody>
      </p:sp>
      <p:sp>
        <p:nvSpPr>
          <p:cNvPr id="377" name="Google Shape;377;p36"/>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pic>
        <p:nvPicPr>
          <p:cNvPr id="3" name="Picture 2">
            <a:extLst>
              <a:ext uri="{FF2B5EF4-FFF2-40B4-BE49-F238E27FC236}">
                <a16:creationId xmlns:a16="http://schemas.microsoft.com/office/drawing/2014/main" id="{1A3A9650-D326-4C79-8B42-7C48F86A47D5}"/>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backgroundRemoval t="0" b="100000" l="0" r="100000">
                        <a14:foregroundMark x1="27976" y1="13388" x2="27976" y2="13388"/>
                        <a14:foregroundMark x1="24167" y1="23516" x2="24167" y2="23516"/>
                        <a14:foregroundMark x1="35833" y1="63097" x2="35833" y2="63097"/>
                        <a14:foregroundMark x1="52976" y1="53318" x2="52976" y2="53318"/>
                        <a14:foregroundMark x1="80833" y1="45634" x2="80833" y2="45634"/>
                        <a14:foregroundMark x1="78333" y1="63097" x2="78333" y2="63097"/>
                      </a14:backgroundRemoval>
                    </a14:imgEffect>
                    <a14:imgEffect>
                      <a14:artisticLineDrawing/>
                    </a14:imgEffect>
                  </a14:imgLayer>
                </a14:imgProps>
              </a:ext>
            </a:extLst>
          </a:blip>
          <a:stretch>
            <a:fillRect/>
          </a:stretch>
        </p:blipFill>
        <p:spPr>
          <a:xfrm>
            <a:off x="5610000" y="196801"/>
            <a:ext cx="2666347" cy="2726656"/>
          </a:xfrm>
          <a:prstGeom prst="rect">
            <a:avLst/>
          </a:prstGeom>
        </p:spPr>
      </p:pic>
      <p:sp>
        <p:nvSpPr>
          <p:cNvPr id="368" name="Google Shape;368;p35"/>
          <p:cNvSpPr txBox="1">
            <a:spLocks noGrp="1"/>
          </p:cNvSpPr>
          <p:nvPr>
            <p:ph type="ctrTitle" idx="4294967295"/>
          </p:nvPr>
        </p:nvSpPr>
        <p:spPr>
          <a:xfrm>
            <a:off x="685800" y="2093550"/>
            <a:ext cx="4924200" cy="71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solidFill>
                  <a:srgbClr val="FF9900"/>
                </a:solidFill>
              </a:rPr>
              <a:t>THANKS!</a:t>
            </a:r>
            <a:endParaRPr sz="6000">
              <a:solidFill>
                <a:srgbClr val="FF9900"/>
              </a:solidFill>
            </a:endParaRPr>
          </a:p>
        </p:txBody>
      </p:sp>
      <p:sp>
        <p:nvSpPr>
          <p:cNvPr id="369" name="Google Shape;369;p35"/>
          <p:cNvSpPr txBox="1">
            <a:spLocks noGrp="1"/>
          </p:cNvSpPr>
          <p:nvPr>
            <p:ph type="subTitle" idx="4294967295"/>
          </p:nvPr>
        </p:nvSpPr>
        <p:spPr>
          <a:xfrm>
            <a:off x="685800" y="2608685"/>
            <a:ext cx="4924200" cy="1953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dirty="0">
                <a:solidFill>
                  <a:srgbClr val="3796BF"/>
                </a:solidFill>
              </a:rPr>
              <a:t>Any questions?</a:t>
            </a:r>
          </a:p>
          <a:p>
            <a:pPr marL="0" lvl="0" indent="0" algn="l" rtl="0">
              <a:spcBef>
                <a:spcPts val="600"/>
              </a:spcBef>
              <a:spcAft>
                <a:spcPts val="0"/>
              </a:spcAft>
              <a:buClr>
                <a:schemeClr val="dk1"/>
              </a:buClr>
              <a:buSzPts val="1100"/>
              <a:buFont typeface="Arial"/>
              <a:buNone/>
            </a:pPr>
            <a:r>
              <a:rPr lang="en-IN" dirty="0"/>
              <a:t>You can find me at</a:t>
            </a:r>
          </a:p>
          <a:p>
            <a:pPr marL="457200" lvl="0" indent="-355600" algn="l" rtl="0">
              <a:spcBef>
                <a:spcPts val="600"/>
              </a:spcBef>
              <a:spcAft>
                <a:spcPts val="0"/>
              </a:spcAft>
              <a:buSzPts val="2000"/>
              <a:buChar char="»"/>
            </a:pPr>
            <a:r>
              <a:rPr lang="en-IN" dirty="0"/>
              <a:t>LinkedIn@tusharmahajan21</a:t>
            </a:r>
          </a:p>
        </p:txBody>
      </p:sp>
      <p:sp>
        <p:nvSpPr>
          <p:cNvPr id="370" name="Google Shape;370;p35"/>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6"/>
          <p:cNvSpPr txBox="1">
            <a:spLocks noGrp="1"/>
          </p:cNvSpPr>
          <p:nvPr>
            <p:ph type="body" idx="1"/>
          </p:nvPr>
        </p:nvSpPr>
        <p:spPr>
          <a:xfrm>
            <a:off x="1020725" y="2464628"/>
            <a:ext cx="5996763" cy="8199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IN" dirty="0">
                <a:solidFill>
                  <a:srgbClr val="607896"/>
                </a:solidFill>
              </a:rPr>
              <a:t>“To get a suitable models which can be used to specify the messages as SPAM or HAM (not spam)”</a:t>
            </a:r>
            <a:endParaRPr dirty="0">
              <a:solidFill>
                <a:srgbClr val="607896"/>
              </a:solidFill>
            </a:endParaRPr>
          </a:p>
        </p:txBody>
      </p:sp>
      <p:sp>
        <p:nvSpPr>
          <p:cNvPr id="197" name="Google Shape;197;p16"/>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3" name="Rectangle 2">
            <a:extLst>
              <a:ext uri="{FF2B5EF4-FFF2-40B4-BE49-F238E27FC236}">
                <a16:creationId xmlns:a16="http://schemas.microsoft.com/office/drawing/2014/main" id="{6BC41311-4769-4FB0-92C7-AAC6145963B4}"/>
              </a:ext>
            </a:extLst>
          </p:cNvPr>
          <p:cNvSpPr/>
          <p:nvPr/>
        </p:nvSpPr>
        <p:spPr>
          <a:xfrm>
            <a:off x="1632565" y="1811804"/>
            <a:ext cx="2148345" cy="646331"/>
          </a:xfrm>
          <a:prstGeom prst="rect">
            <a:avLst/>
          </a:prstGeom>
        </p:spPr>
        <p:txBody>
          <a:bodyPr wrap="none">
            <a:spAutoFit/>
          </a:bodyPr>
          <a:lstStyle/>
          <a:p>
            <a:r>
              <a:rPr lang="en-IN" sz="3600" b="1" dirty="0">
                <a:solidFill>
                  <a:srgbClr val="3796BF"/>
                </a:solidFill>
                <a:latin typeface="Oswald" panose="020B0604020202020204" charset="0"/>
              </a:rPr>
              <a:t>OBJECTIVE</a:t>
            </a:r>
          </a:p>
        </p:txBody>
      </p:sp>
      <p:pic>
        <p:nvPicPr>
          <p:cNvPr id="6" name="Picture 5">
            <a:extLst>
              <a:ext uri="{FF2B5EF4-FFF2-40B4-BE49-F238E27FC236}">
                <a16:creationId xmlns:a16="http://schemas.microsoft.com/office/drawing/2014/main" id="{82B1471E-7ECC-4A6B-8B72-9178DC376A8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65625" y1="69902" x2="65625" y2="69902"/>
                        <a14:foregroundMark x1="77375" y1="70886" x2="77375" y2="70886"/>
                        <a14:foregroundMark x1="83250" y1="54149" x2="83250" y2="54149"/>
                        <a14:foregroundMark x1="77250" y1="36568" x2="77250" y2="36568"/>
                        <a14:foregroundMark x1="66125" y1="22082" x2="66125" y2="22082"/>
                        <a14:foregroundMark x1="50500" y1="18003" x2="50500" y2="18003"/>
                        <a14:foregroundMark x1="34875" y1="22785" x2="34875" y2="22785"/>
                        <a14:foregroundMark x1="41750" y1="58087" x2="41750" y2="58087"/>
                        <a14:foregroundMark x1="71250" y1="54571" x2="71250" y2="54571"/>
                        <a14:foregroundMark x1="19875" y1="54008" x2="19875" y2="54008"/>
                        <a14:foregroundMark x1="22750" y1="36568" x2="22750" y2="36568"/>
                        <a14:foregroundMark x1="22125" y1="72996" x2="22125" y2="72996"/>
                      </a14:backgroundRemoval>
                    </a14:imgEffect>
                  </a14:imgLayer>
                </a14:imgProps>
              </a:ext>
            </a:extLst>
          </a:blip>
          <a:stretch>
            <a:fillRect/>
          </a:stretch>
        </p:blipFill>
        <p:spPr>
          <a:xfrm>
            <a:off x="7053882" y="196801"/>
            <a:ext cx="1777252" cy="1579533"/>
          </a:xfrm>
          <a:prstGeom prst="rect">
            <a:avLst/>
          </a:prstGeom>
        </p:spPr>
      </p:pic>
    </p:spTree>
    <p:extLst>
      <p:ext uri="{BB962C8B-B14F-4D97-AF65-F5344CB8AC3E}">
        <p14:creationId xmlns:p14="http://schemas.microsoft.com/office/powerpoint/2010/main" val="34267472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3" name="Picture 2">
            <a:extLst>
              <a:ext uri="{FF2B5EF4-FFF2-40B4-BE49-F238E27FC236}">
                <a16:creationId xmlns:a16="http://schemas.microsoft.com/office/drawing/2014/main" id="{999A19B2-76E3-4B37-9EAE-F78B9F5798E7}"/>
              </a:ext>
            </a:extLst>
          </p:cNvPr>
          <p:cNvPicPr>
            <a:picLocks noChangeAspect="1"/>
          </p:cNvPicPr>
          <p:nvPr/>
        </p:nvPicPr>
        <p:blipFill rotWithShape="1">
          <a:blip r:embed="rId3"/>
          <a:srcRect l="24533" r="29236"/>
          <a:stretch/>
        </p:blipFill>
        <p:spPr>
          <a:xfrm>
            <a:off x="5582092" y="-1"/>
            <a:ext cx="3561907" cy="5143500"/>
          </a:xfrm>
          <a:prstGeom prst="rect">
            <a:avLst/>
          </a:prstGeom>
        </p:spPr>
      </p:pic>
      <p:sp>
        <p:nvSpPr>
          <p:cNvPr id="181" name="Google Shape;181;p14"/>
          <p:cNvSpPr txBox="1">
            <a:spLocks noGrp="1"/>
          </p:cNvSpPr>
          <p:nvPr>
            <p:ph type="ctrTitle" idx="4294967295"/>
          </p:nvPr>
        </p:nvSpPr>
        <p:spPr>
          <a:xfrm>
            <a:off x="404036" y="1523983"/>
            <a:ext cx="4674335" cy="68261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6000" dirty="0">
                <a:solidFill>
                  <a:srgbClr val="FF9900"/>
                </a:solidFill>
              </a:rPr>
              <a:t>SPAM?</a:t>
            </a:r>
            <a:endParaRPr sz="6000" dirty="0">
              <a:solidFill>
                <a:srgbClr val="FF9900"/>
              </a:solidFill>
            </a:endParaRPr>
          </a:p>
        </p:txBody>
      </p:sp>
      <p:sp>
        <p:nvSpPr>
          <p:cNvPr id="182" name="Google Shape;182;p14"/>
          <p:cNvSpPr txBox="1">
            <a:spLocks noGrp="1"/>
          </p:cNvSpPr>
          <p:nvPr>
            <p:ph type="subTitle" idx="4294967295"/>
          </p:nvPr>
        </p:nvSpPr>
        <p:spPr>
          <a:xfrm>
            <a:off x="404036" y="2417300"/>
            <a:ext cx="4924200" cy="1953300"/>
          </a:xfrm>
          <a:prstGeom prst="rect">
            <a:avLst/>
          </a:prstGeom>
        </p:spPr>
        <p:txBody>
          <a:bodyPr spcFirstLastPara="1" wrap="square" lIns="91425" tIns="91425" rIns="91425" bIns="91425" anchor="t" anchorCtr="0">
            <a:noAutofit/>
          </a:bodyPr>
          <a:lstStyle/>
          <a:p>
            <a:pPr marL="0" lvl="0" indent="0" algn="just">
              <a:buClr>
                <a:schemeClr val="dk1"/>
              </a:buClr>
              <a:buSzPts val="1100"/>
              <a:buNone/>
            </a:pPr>
            <a:r>
              <a:rPr lang="en-IN" dirty="0"/>
              <a:t>Spamming is the use of messaging systems to send an unsolicited message, especially advertising, as well as sending messages repeatedly on the same website.</a:t>
            </a:r>
            <a:endParaRPr sz="3600" b="1" dirty="0"/>
          </a:p>
        </p:txBody>
      </p:sp>
      <p:sp>
        <p:nvSpPr>
          <p:cNvPr id="184" name="Google Shape;184;p14"/>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4</a:t>
            </a:fld>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7"/>
          <p:cNvSpPr txBox="1">
            <a:spLocks noGrp="1"/>
          </p:cNvSpPr>
          <p:nvPr>
            <p:ph type="title"/>
          </p:nvPr>
        </p:nvSpPr>
        <p:spPr>
          <a:xfrm>
            <a:off x="1031425" y="990232"/>
            <a:ext cx="5760300" cy="68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WHAT IS A SPAM FILTER?</a:t>
            </a:r>
            <a:endParaRPr dirty="0"/>
          </a:p>
        </p:txBody>
      </p:sp>
      <p:sp>
        <p:nvSpPr>
          <p:cNvPr id="203" name="Google Shape;203;p17"/>
          <p:cNvSpPr txBox="1">
            <a:spLocks noGrp="1"/>
          </p:cNvSpPr>
          <p:nvPr>
            <p:ph type="body" idx="1"/>
          </p:nvPr>
        </p:nvSpPr>
        <p:spPr>
          <a:xfrm>
            <a:off x="329608" y="1544757"/>
            <a:ext cx="6879265" cy="2521200"/>
          </a:xfrm>
          <a:prstGeom prst="rect">
            <a:avLst/>
          </a:prstGeom>
        </p:spPr>
        <p:txBody>
          <a:bodyPr spcFirstLastPara="1" wrap="square" lIns="91425" tIns="91425" rIns="91425" bIns="91425" anchor="t" anchorCtr="0">
            <a:noAutofit/>
          </a:bodyPr>
          <a:lstStyle/>
          <a:p>
            <a:pPr marL="101600" lvl="0" indent="0" algn="just" rtl="0">
              <a:spcBef>
                <a:spcPts val="600"/>
              </a:spcBef>
              <a:spcAft>
                <a:spcPts val="0"/>
              </a:spcAft>
              <a:buSzPts val="2000"/>
              <a:buNone/>
            </a:pPr>
            <a:r>
              <a:rPr lang="en-IN" dirty="0"/>
              <a:t>The SPAM CLASSIFIER/ FILTER is defined ad the system of methods with which the spam and ham is differentiated using different techniques and the words which are being used in it. </a:t>
            </a:r>
          </a:p>
          <a:p>
            <a:pPr marL="101600" lvl="0" indent="0" algn="just" rtl="0">
              <a:spcBef>
                <a:spcPts val="600"/>
              </a:spcBef>
              <a:spcAft>
                <a:spcPts val="0"/>
              </a:spcAft>
              <a:buSzPts val="2000"/>
              <a:buNone/>
            </a:pPr>
            <a:r>
              <a:rPr lang="en-IN" dirty="0"/>
              <a:t>We make use of NATURAL LANGUAGE PROCESSING (NLP) for this purpose.</a:t>
            </a:r>
            <a:endParaRPr dirty="0"/>
          </a:p>
        </p:txBody>
      </p:sp>
      <p:sp>
        <p:nvSpPr>
          <p:cNvPr id="204" name="Google Shape;204;p17"/>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pic>
        <p:nvPicPr>
          <p:cNvPr id="3" name="Picture 2">
            <a:extLst>
              <a:ext uri="{FF2B5EF4-FFF2-40B4-BE49-F238E27FC236}">
                <a16:creationId xmlns:a16="http://schemas.microsoft.com/office/drawing/2014/main" id="{EC297221-88BB-4606-B713-D44D29FE698B}"/>
              </a:ext>
            </a:extLst>
          </p:cNvPr>
          <p:cNvPicPr>
            <a:picLocks noChangeAspect="1"/>
          </p:cNvPicPr>
          <p:nvPr/>
        </p:nvPicPr>
        <p:blipFill>
          <a:blip r:embed="rId3"/>
          <a:stretch>
            <a:fillRect/>
          </a:stretch>
        </p:blipFill>
        <p:spPr>
          <a:xfrm>
            <a:off x="754980" y="2884961"/>
            <a:ext cx="5326844" cy="2316018"/>
          </a:xfrm>
          <a:prstGeom prst="rect">
            <a:avLst/>
          </a:prstGeom>
        </p:spPr>
      </p:pic>
    </p:spTree>
    <p:extLst>
      <p:ext uri="{BB962C8B-B14F-4D97-AF65-F5344CB8AC3E}">
        <p14:creationId xmlns:p14="http://schemas.microsoft.com/office/powerpoint/2010/main" val="4283226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5"/>
          <p:cNvSpPr txBox="1">
            <a:spLocks noGrp="1"/>
          </p:cNvSpPr>
          <p:nvPr>
            <p:ph type="ctrTitle"/>
          </p:nvPr>
        </p:nvSpPr>
        <p:spPr>
          <a:xfrm>
            <a:off x="685800" y="2421550"/>
            <a:ext cx="50745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b="0" dirty="0">
                <a:solidFill>
                  <a:srgbClr val="3796BF"/>
                </a:solidFill>
              </a:rPr>
              <a:t>1.</a:t>
            </a:r>
            <a:endParaRPr sz="7200" b="0" dirty="0">
              <a:solidFill>
                <a:srgbClr val="3796BF"/>
              </a:solidFill>
            </a:endParaRPr>
          </a:p>
          <a:p>
            <a:pPr marL="0" lvl="0" indent="0" algn="l" rtl="0">
              <a:spcBef>
                <a:spcPts val="0"/>
              </a:spcBef>
              <a:spcAft>
                <a:spcPts val="0"/>
              </a:spcAft>
              <a:buNone/>
            </a:pPr>
            <a:r>
              <a:rPr lang="en-IN" dirty="0"/>
              <a:t>NATURAL LANGUAGE PROCESSING</a:t>
            </a:r>
            <a:endParaRPr dirty="0"/>
          </a:p>
        </p:txBody>
      </p:sp>
      <p:sp>
        <p:nvSpPr>
          <p:cNvPr id="190" name="Google Shape;190;p15"/>
          <p:cNvSpPr txBox="1">
            <a:spLocks noGrp="1"/>
          </p:cNvSpPr>
          <p:nvPr>
            <p:ph type="subTitle" idx="1"/>
          </p:nvPr>
        </p:nvSpPr>
        <p:spPr>
          <a:xfrm>
            <a:off x="685800" y="3449654"/>
            <a:ext cx="50745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Let’s start with </a:t>
            </a:r>
            <a:r>
              <a:rPr lang="en-IN" dirty="0"/>
              <a:t>a brief explanation of the same.</a:t>
            </a:r>
            <a:endParaRPr dirty="0"/>
          </a:p>
        </p:txBody>
      </p:sp>
      <p:sp>
        <p:nvSpPr>
          <p:cNvPr id="191" name="Google Shape;191;p15"/>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6"/>
          <p:cNvSpPr txBox="1">
            <a:spLocks noGrp="1"/>
          </p:cNvSpPr>
          <p:nvPr>
            <p:ph type="body" idx="1"/>
          </p:nvPr>
        </p:nvSpPr>
        <p:spPr>
          <a:xfrm>
            <a:off x="2456121" y="2161800"/>
            <a:ext cx="3864954" cy="819900"/>
          </a:xfrm>
          <a:prstGeom prst="rect">
            <a:avLst/>
          </a:prstGeom>
        </p:spPr>
        <p:txBody>
          <a:bodyPr spcFirstLastPara="1" wrap="square" lIns="91425" tIns="91425" rIns="91425" bIns="91425" anchor="ctr" anchorCtr="0">
            <a:noAutofit/>
          </a:bodyPr>
          <a:lstStyle/>
          <a:p>
            <a:pPr marL="0" lvl="0" indent="0">
              <a:buNone/>
            </a:pPr>
            <a:r>
              <a:rPr lang="en" dirty="0"/>
              <a:t>“</a:t>
            </a:r>
            <a:r>
              <a:rPr lang="en-IN" dirty="0"/>
              <a:t>Natural Language Processing or NLP is a field of Artificial Intelligence that gives the machines the ability to read, understand and derive meaning from human languages.</a:t>
            </a:r>
            <a:r>
              <a:rPr lang="en" dirty="0"/>
              <a:t>”</a:t>
            </a:r>
            <a:endParaRPr dirty="0"/>
          </a:p>
        </p:txBody>
      </p:sp>
      <p:sp>
        <p:nvSpPr>
          <p:cNvPr id="197" name="Google Shape;197;p16"/>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pic>
        <p:nvPicPr>
          <p:cNvPr id="4" name="Picture 3">
            <a:extLst>
              <a:ext uri="{FF2B5EF4-FFF2-40B4-BE49-F238E27FC236}">
                <a16:creationId xmlns:a16="http://schemas.microsoft.com/office/drawing/2014/main" id="{1DC58537-C074-467C-8C58-5779BF1CE7C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52000" y1="5526" x2="52125" y2="34759"/>
                        <a14:foregroundMark x1="50625" y1="46168" x2="50625" y2="46168"/>
                        <a14:foregroundMark x1="53625" y1="45811" x2="53625" y2="45811"/>
                        <a14:foregroundMark x1="62500" y1="45098" x2="62500" y2="45098"/>
                        <a14:foregroundMark x1="78125" y1="58467" x2="78125" y2="58467"/>
                        <a14:foregroundMark x1="79875" y1="67558" x2="79875" y2="67558"/>
                        <a14:foregroundMark x1="80750" y1="48841" x2="79875" y2="95900"/>
                        <a14:foregroundMark x1="82875" y1="44563" x2="91125" y2="69519"/>
                        <a14:foregroundMark x1="89625" y1="68984" x2="85500" y2="99465"/>
                        <a14:foregroundMark x1="78125" y1="98039" x2="66875" y2="68449"/>
                        <a14:foregroundMark x1="65250" y1="87701" x2="73000" y2="46702"/>
                        <a14:foregroundMark x1="96500" y1="47059" x2="96500" y2="47059"/>
                        <a14:foregroundMark x1="99125" y1="55437" x2="99125" y2="55437"/>
                        <a14:foregroundMark x1="91750" y1="41533" x2="91750" y2="41533"/>
                        <a14:foregroundMark x1="46875" y1="21569" x2="46875" y2="21569"/>
                        <a14:foregroundMark x1="47875" y1="41711" x2="47875" y2="41711"/>
                        <a14:foregroundMark x1="53125" y1="38324" x2="53125" y2="38324"/>
                        <a14:foregroundMark x1="47750" y1="32264" x2="47750" y2="32264"/>
                        <a14:foregroundMark x1="55875" y1="25847" x2="55875" y2="25847"/>
                      </a14:backgroundRemoval>
                    </a14:imgEffect>
                  </a14:imgLayer>
                </a14:imgProps>
              </a:ext>
            </a:extLst>
          </a:blip>
          <a:stretch>
            <a:fillRect/>
          </a:stretch>
        </p:blipFill>
        <p:spPr>
          <a:xfrm>
            <a:off x="220266" y="3390900"/>
            <a:ext cx="2100818" cy="14732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7"/>
          <p:cNvSpPr txBox="1">
            <a:spLocks noGrp="1"/>
          </p:cNvSpPr>
          <p:nvPr>
            <p:ph type="title"/>
          </p:nvPr>
        </p:nvSpPr>
        <p:spPr>
          <a:xfrm>
            <a:off x="1031424" y="1032762"/>
            <a:ext cx="6390101" cy="68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THERE ARE VARIOUS STEPS INVOLVED:</a:t>
            </a:r>
            <a:endParaRPr dirty="0"/>
          </a:p>
        </p:txBody>
      </p:sp>
      <p:sp>
        <p:nvSpPr>
          <p:cNvPr id="203" name="Google Shape;203;p17"/>
          <p:cNvSpPr txBox="1">
            <a:spLocks noGrp="1"/>
          </p:cNvSpPr>
          <p:nvPr>
            <p:ph type="body" idx="1"/>
          </p:nvPr>
        </p:nvSpPr>
        <p:spPr>
          <a:xfrm>
            <a:off x="401623" y="1566242"/>
            <a:ext cx="6211828" cy="25212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IN" dirty="0"/>
              <a:t>Pre-processing of Data.</a:t>
            </a:r>
          </a:p>
          <a:p>
            <a:pPr lvl="1">
              <a:spcBef>
                <a:spcPts val="600"/>
              </a:spcBef>
              <a:buChar char="»"/>
            </a:pPr>
            <a:r>
              <a:rPr lang="en-IN" sz="1600" dirty="0"/>
              <a:t>Removing punctuations, stop-words, unnecessary words/strings, tokenization, lemmatization, stemming.</a:t>
            </a:r>
            <a:endParaRPr lang="en-IN" dirty="0"/>
          </a:p>
          <a:p>
            <a:pPr marL="457200" lvl="0" indent="-355600" algn="l" rtl="0">
              <a:spcBef>
                <a:spcPts val="600"/>
              </a:spcBef>
              <a:spcAft>
                <a:spcPts val="0"/>
              </a:spcAft>
              <a:buSzPts val="2000"/>
              <a:buChar char="»"/>
            </a:pPr>
            <a:r>
              <a:rPr lang="en-IN" dirty="0"/>
              <a:t>Feature Extraction.</a:t>
            </a:r>
          </a:p>
          <a:p>
            <a:pPr lvl="1">
              <a:spcBef>
                <a:spcPts val="600"/>
              </a:spcBef>
              <a:buChar char="»"/>
            </a:pPr>
            <a:r>
              <a:rPr lang="en-IN" sz="1600" dirty="0"/>
              <a:t>Tokenization, bag of words (BoW), Lemmatization, Stemming.</a:t>
            </a:r>
          </a:p>
          <a:p>
            <a:pPr marL="558800" lvl="1" indent="0">
              <a:spcBef>
                <a:spcPts val="600"/>
              </a:spcBef>
              <a:buNone/>
            </a:pPr>
            <a:endParaRPr lang="en-IN" sz="1600" dirty="0"/>
          </a:p>
          <a:p>
            <a:pPr marL="0" lvl="0" indent="0" algn="just" rtl="0">
              <a:spcBef>
                <a:spcPts val="600"/>
              </a:spcBef>
              <a:spcAft>
                <a:spcPts val="0"/>
              </a:spcAft>
              <a:buNone/>
            </a:pPr>
            <a:r>
              <a:rPr lang="en-IN" dirty="0"/>
              <a:t>After the basic NLP is applied on the data, we do the train-test split and then we do the model application and in the end compare the various models implemented.</a:t>
            </a:r>
            <a:endParaRPr dirty="0"/>
          </a:p>
        </p:txBody>
      </p:sp>
      <p:sp>
        <p:nvSpPr>
          <p:cNvPr id="204" name="Google Shape;204;p17"/>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pic>
        <p:nvPicPr>
          <p:cNvPr id="3" name="Picture 2">
            <a:extLst>
              <a:ext uri="{FF2B5EF4-FFF2-40B4-BE49-F238E27FC236}">
                <a16:creationId xmlns:a16="http://schemas.microsoft.com/office/drawing/2014/main" id="{F42D5461-4EAF-4CBB-BC16-CE26168DAC7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2308" r="95385">
                        <a14:foregroundMark x1="92308" y1="18846" x2="92308" y2="18846"/>
                        <a14:foregroundMark x1="87308" y1="19231" x2="87308" y2="19231"/>
                        <a14:foregroundMark x1="11923" y1="82308" x2="11923" y2="82308"/>
                        <a14:foregroundMark x1="7308" y1="82308" x2="7308" y2="82308"/>
                      </a14:backgroundRemoval>
                    </a14:imgEffect>
                  </a14:imgLayer>
                </a14:imgProps>
              </a:ext>
            </a:extLst>
          </a:blip>
          <a:stretch>
            <a:fillRect/>
          </a:stretch>
        </p:blipFill>
        <p:spPr>
          <a:xfrm>
            <a:off x="6665784" y="290437"/>
            <a:ext cx="2165350" cy="21653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8"/>
          <p:cNvSpPr txBox="1">
            <a:spLocks noGrp="1"/>
          </p:cNvSpPr>
          <p:nvPr>
            <p:ph type="ctrTitle" idx="4294967295"/>
          </p:nvPr>
        </p:nvSpPr>
        <p:spPr>
          <a:xfrm>
            <a:off x="685800" y="2787645"/>
            <a:ext cx="52917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7200" dirty="0">
                <a:solidFill>
                  <a:srgbClr val="81D1EC"/>
                </a:solidFill>
              </a:rPr>
              <a:t>PRE</a:t>
            </a:r>
            <a:br>
              <a:rPr lang="en-IN" sz="7200" dirty="0">
                <a:solidFill>
                  <a:srgbClr val="81D1EC"/>
                </a:solidFill>
              </a:rPr>
            </a:br>
            <a:r>
              <a:rPr lang="en-IN" sz="7200" dirty="0">
                <a:solidFill>
                  <a:srgbClr val="81D1EC"/>
                </a:solidFill>
              </a:rPr>
              <a:t>PROCESSING</a:t>
            </a:r>
            <a:endParaRPr sz="7200" dirty="0">
              <a:solidFill>
                <a:srgbClr val="81D1EC"/>
              </a:solidFill>
            </a:endParaRPr>
          </a:p>
        </p:txBody>
      </p:sp>
      <p:sp>
        <p:nvSpPr>
          <p:cNvPr id="210" name="Google Shape;210;p18"/>
          <p:cNvSpPr txBox="1">
            <a:spLocks noGrp="1"/>
          </p:cNvSpPr>
          <p:nvPr>
            <p:ph type="subTitle" idx="4294967295"/>
          </p:nvPr>
        </p:nvSpPr>
        <p:spPr>
          <a:xfrm>
            <a:off x="685800" y="3640152"/>
            <a:ext cx="52917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IN" dirty="0"/>
              <a:t>The initial processing when the data is encountered.</a:t>
            </a:r>
            <a:endParaRPr dirty="0"/>
          </a:p>
        </p:txBody>
      </p:sp>
      <p:sp>
        <p:nvSpPr>
          <p:cNvPr id="211" name="Google Shape;211;p18"/>
          <p:cNvSpPr/>
          <p:nvPr/>
        </p:nvSpPr>
        <p:spPr>
          <a:xfrm>
            <a:off x="5858742" y="2615556"/>
            <a:ext cx="282133" cy="26939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 name="Google Shape;212;p18"/>
          <p:cNvGrpSpPr/>
          <p:nvPr/>
        </p:nvGrpSpPr>
        <p:grpSpPr>
          <a:xfrm>
            <a:off x="5508636" y="1102938"/>
            <a:ext cx="1208686" cy="1209005"/>
            <a:chOff x="6654650" y="3665275"/>
            <a:chExt cx="409100" cy="409125"/>
          </a:xfrm>
        </p:grpSpPr>
        <p:sp>
          <p:nvSpPr>
            <p:cNvPr id="213" name="Google Shape;213;p18"/>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8"/>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18"/>
          <p:cNvGrpSpPr/>
          <p:nvPr/>
        </p:nvGrpSpPr>
        <p:grpSpPr>
          <a:xfrm rot="1057032">
            <a:off x="4343723" y="2053161"/>
            <a:ext cx="798554" cy="798615"/>
            <a:chOff x="570875" y="4322250"/>
            <a:chExt cx="443300" cy="443325"/>
          </a:xfrm>
        </p:grpSpPr>
        <p:sp>
          <p:nvSpPr>
            <p:cNvPr id="216" name="Google Shape;216;p18"/>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 name="Google Shape;220;p18"/>
          <p:cNvSpPr/>
          <p:nvPr/>
        </p:nvSpPr>
        <p:spPr>
          <a:xfrm rot="2466689">
            <a:off x="4433324" y="1337125"/>
            <a:ext cx="392001" cy="37429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8"/>
          <p:cNvSpPr/>
          <p:nvPr/>
        </p:nvSpPr>
        <p:spPr>
          <a:xfrm rot="-1609379">
            <a:off x="5006590" y="1572618"/>
            <a:ext cx="282082" cy="26934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8"/>
          <p:cNvSpPr/>
          <p:nvPr/>
        </p:nvSpPr>
        <p:spPr>
          <a:xfrm rot="2925831">
            <a:off x="6716993" y="1785995"/>
            <a:ext cx="211251" cy="20171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8"/>
          <p:cNvSpPr/>
          <p:nvPr/>
        </p:nvSpPr>
        <p:spPr>
          <a:xfrm rot="-1609195">
            <a:off x="5837876" y="434724"/>
            <a:ext cx="190312" cy="18171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8"/>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Wolsey template">
  <a:themeElements>
    <a:clrScheme name="Custom 347">
      <a:dk1>
        <a:srgbClr val="252729"/>
      </a:dk1>
      <a:lt1>
        <a:srgbClr val="FFFFFF"/>
      </a:lt1>
      <a:dk2>
        <a:srgbClr val="607896"/>
      </a:dk2>
      <a:lt2>
        <a:srgbClr val="DFE4E9"/>
      </a:lt2>
      <a:accent1>
        <a:srgbClr val="3796BF"/>
      </a:accent1>
      <a:accent2>
        <a:srgbClr val="4BB5D9"/>
      </a:accent2>
      <a:accent3>
        <a:srgbClr val="81D1EC"/>
      </a:accent3>
      <a:accent4>
        <a:srgbClr val="FF9900"/>
      </a:accent4>
      <a:accent5>
        <a:srgbClr val="FFCB50"/>
      </a:accent5>
      <a:accent6>
        <a:srgbClr val="A9C747"/>
      </a:accent6>
      <a:hlink>
        <a:srgbClr val="60789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206</TotalTime>
  <Words>985</Words>
  <Application>Microsoft Office PowerPoint</Application>
  <PresentationFormat>On-screen Show (16:9)</PresentationFormat>
  <Paragraphs>128</Paragraphs>
  <Slides>26</Slides>
  <Notes>26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Roboto Condensed</vt:lpstr>
      <vt:lpstr>Arial</vt:lpstr>
      <vt:lpstr>Oswald</vt:lpstr>
      <vt:lpstr>Wolsey template</vt:lpstr>
      <vt:lpstr>SPAM CLASSIFIER USING NLP</vt:lpstr>
      <vt:lpstr>CONTENTS:</vt:lpstr>
      <vt:lpstr>PowerPoint Presentation</vt:lpstr>
      <vt:lpstr>SPAM?</vt:lpstr>
      <vt:lpstr>WHAT IS A SPAM FILTER?</vt:lpstr>
      <vt:lpstr>1. NATURAL LANGUAGE PROCESSING</vt:lpstr>
      <vt:lpstr>PowerPoint Presentation</vt:lpstr>
      <vt:lpstr>THERE ARE VARIOUS STEPS INVOLVED:</vt:lpstr>
      <vt:lpstr>PRE PROCESSING</vt:lpstr>
      <vt:lpstr>DATA CLEANING &amp; PREPROCESSING:</vt:lpstr>
      <vt:lpstr>FEATURE EXTRACTION:</vt:lpstr>
      <vt:lpstr>TOOLS USED:</vt:lpstr>
      <vt:lpstr>2. VARIOUS ML MODELS DEPLOYED</vt:lpstr>
      <vt:lpstr>PowerPoint Presentation</vt:lpstr>
      <vt:lpstr>PowerPoint Presentation</vt:lpstr>
      <vt:lpstr>PowerPoint Presentation</vt:lpstr>
      <vt:lpstr>PowerPoint Presentation</vt:lpstr>
      <vt:lpstr>PROCESS INVOLVES:</vt:lpstr>
      <vt:lpstr>SCREENSHOTS</vt:lpstr>
      <vt:lpstr>SCREENSHOTS</vt:lpstr>
      <vt:lpstr>SCREENSHOTS</vt:lpstr>
      <vt:lpstr>SCREENSHOTS</vt:lpstr>
      <vt:lpstr>THE FINAL ANALYSIS OF MODELS WERE:</vt:lpstr>
      <vt:lpstr>CONCLUSION</vt:lpstr>
      <vt:lpstr>CREDITS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SPAM CLASSIFIER USING NLP</dc:title>
  <dc:creator>Tushar Mahajan</dc:creator>
  <cp:lastModifiedBy>Tushar Mahajan</cp:lastModifiedBy>
  <cp:revision>36</cp:revision>
  <dcterms:modified xsi:type="dcterms:W3CDTF">2020-05-13T15:06:16Z</dcterms:modified>
</cp:coreProperties>
</file>